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12"/>
  </p:notesMasterIdLst>
  <p:handoutMasterIdLst>
    <p:handoutMasterId r:id="rId13"/>
  </p:handoutMasterIdLst>
  <p:sldIdLst>
    <p:sldId id="2144327889" r:id="rId5"/>
    <p:sldId id="2144327890" r:id="rId6"/>
    <p:sldId id="2144327891" r:id="rId7"/>
    <p:sldId id="2144327893" r:id="rId8"/>
    <p:sldId id="2144327896" r:id="rId9"/>
    <p:sldId id="2144327895" r:id="rId10"/>
    <p:sldId id="2103813491" r:id="rId1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58DE636E-7582-49BD-BA4B-0EFE84258ED5}">
          <p14:sldIdLst>
            <p14:sldId id="2144327889"/>
            <p14:sldId id="2144327890"/>
            <p14:sldId id="2144327891"/>
            <p14:sldId id="2144327893"/>
            <p14:sldId id="2144327896"/>
            <p14:sldId id="2144327895"/>
            <p14:sldId id="2103813491"/>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96" autoAdjust="0"/>
    <p:restoredTop sz="88710" autoAdjust="0"/>
  </p:normalViewPr>
  <p:slideViewPr>
    <p:cSldViewPr snapToGrid="0" snapToObjects="1">
      <p:cViewPr varScale="1">
        <p:scale>
          <a:sx n="75" d="100"/>
          <a:sy n="75" d="100"/>
        </p:scale>
        <p:origin x="270" y="54"/>
      </p:cViewPr>
      <p:guideLst>
        <p:guide orient="horz" pos="4032"/>
        <p:guide pos="73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36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udevan, Shriram Kris" userId="b4e9dae7-b0c7-4386-ae37-b8230b030c19" providerId="ADAL" clId="{C2DBA0F9-B7CF-40DE-9A61-12EE1176F063}"/>
    <pc:docChg chg="custSel addSld delSld modSld modSection">
      <pc:chgData name="Vasudevan, Shriram Kris" userId="b4e9dae7-b0c7-4386-ae37-b8230b030c19" providerId="ADAL" clId="{C2DBA0F9-B7CF-40DE-9A61-12EE1176F063}" dt="2022-12-06T10:07:58.146" v="343" actId="47"/>
      <pc:docMkLst>
        <pc:docMk/>
      </pc:docMkLst>
      <pc:sldChg chg="del">
        <pc:chgData name="Vasudevan, Shriram Kris" userId="b4e9dae7-b0c7-4386-ae37-b8230b030c19" providerId="ADAL" clId="{C2DBA0F9-B7CF-40DE-9A61-12EE1176F063}" dt="2022-12-06T10:03:24.306" v="0" actId="47"/>
        <pc:sldMkLst>
          <pc:docMk/>
          <pc:sldMk cId="2086400740" sldId="256"/>
        </pc:sldMkLst>
      </pc:sldChg>
      <pc:sldChg chg="del">
        <pc:chgData name="Vasudevan, Shriram Kris" userId="b4e9dae7-b0c7-4386-ae37-b8230b030c19" providerId="ADAL" clId="{C2DBA0F9-B7CF-40DE-9A61-12EE1176F063}" dt="2022-12-06T10:03:24.306" v="0" actId="47"/>
        <pc:sldMkLst>
          <pc:docMk/>
          <pc:sldMk cId="3288248437" sldId="1685"/>
        </pc:sldMkLst>
      </pc:sldChg>
      <pc:sldChg chg="del">
        <pc:chgData name="Vasudevan, Shriram Kris" userId="b4e9dae7-b0c7-4386-ae37-b8230b030c19" providerId="ADAL" clId="{C2DBA0F9-B7CF-40DE-9A61-12EE1176F063}" dt="2022-12-06T10:03:24.306" v="0" actId="47"/>
        <pc:sldMkLst>
          <pc:docMk/>
          <pc:sldMk cId="349507949" sldId="2103813443"/>
        </pc:sldMkLst>
      </pc:sldChg>
      <pc:sldChg chg="del">
        <pc:chgData name="Vasudevan, Shriram Kris" userId="b4e9dae7-b0c7-4386-ae37-b8230b030c19" providerId="ADAL" clId="{C2DBA0F9-B7CF-40DE-9A61-12EE1176F063}" dt="2022-12-06T10:03:24.306" v="0" actId="47"/>
        <pc:sldMkLst>
          <pc:docMk/>
          <pc:sldMk cId="3414189127" sldId="2103813481"/>
        </pc:sldMkLst>
      </pc:sldChg>
      <pc:sldChg chg="del">
        <pc:chgData name="Vasudevan, Shriram Kris" userId="b4e9dae7-b0c7-4386-ae37-b8230b030c19" providerId="ADAL" clId="{C2DBA0F9-B7CF-40DE-9A61-12EE1176F063}" dt="2022-12-06T10:03:24.306" v="0" actId="47"/>
        <pc:sldMkLst>
          <pc:docMk/>
          <pc:sldMk cId="1517627338" sldId="2103813532"/>
        </pc:sldMkLst>
      </pc:sldChg>
      <pc:sldChg chg="del">
        <pc:chgData name="Vasudevan, Shriram Kris" userId="b4e9dae7-b0c7-4386-ae37-b8230b030c19" providerId="ADAL" clId="{C2DBA0F9-B7CF-40DE-9A61-12EE1176F063}" dt="2022-12-06T10:03:24.306" v="0" actId="47"/>
        <pc:sldMkLst>
          <pc:docMk/>
          <pc:sldMk cId="772883583" sldId="2103813535"/>
        </pc:sldMkLst>
      </pc:sldChg>
      <pc:sldChg chg="del">
        <pc:chgData name="Vasudevan, Shriram Kris" userId="b4e9dae7-b0c7-4386-ae37-b8230b030c19" providerId="ADAL" clId="{C2DBA0F9-B7CF-40DE-9A61-12EE1176F063}" dt="2022-12-06T10:03:24.306" v="0" actId="47"/>
        <pc:sldMkLst>
          <pc:docMk/>
          <pc:sldMk cId="1391540164" sldId="2103813536"/>
        </pc:sldMkLst>
      </pc:sldChg>
      <pc:sldChg chg="del">
        <pc:chgData name="Vasudevan, Shriram Kris" userId="b4e9dae7-b0c7-4386-ae37-b8230b030c19" providerId="ADAL" clId="{C2DBA0F9-B7CF-40DE-9A61-12EE1176F063}" dt="2022-12-06T10:03:24.306" v="0" actId="47"/>
        <pc:sldMkLst>
          <pc:docMk/>
          <pc:sldMk cId="868660366" sldId="2103813537"/>
        </pc:sldMkLst>
      </pc:sldChg>
      <pc:sldChg chg="del">
        <pc:chgData name="Vasudevan, Shriram Kris" userId="b4e9dae7-b0c7-4386-ae37-b8230b030c19" providerId="ADAL" clId="{C2DBA0F9-B7CF-40DE-9A61-12EE1176F063}" dt="2022-12-06T10:03:24.306" v="0" actId="47"/>
        <pc:sldMkLst>
          <pc:docMk/>
          <pc:sldMk cId="1742353541" sldId="2103813541"/>
        </pc:sldMkLst>
      </pc:sldChg>
      <pc:sldChg chg="del">
        <pc:chgData name="Vasudevan, Shriram Kris" userId="b4e9dae7-b0c7-4386-ae37-b8230b030c19" providerId="ADAL" clId="{C2DBA0F9-B7CF-40DE-9A61-12EE1176F063}" dt="2022-12-06T10:03:24.306" v="0" actId="47"/>
        <pc:sldMkLst>
          <pc:docMk/>
          <pc:sldMk cId="1499739354" sldId="2103813549"/>
        </pc:sldMkLst>
      </pc:sldChg>
      <pc:sldChg chg="del">
        <pc:chgData name="Vasudevan, Shriram Kris" userId="b4e9dae7-b0c7-4386-ae37-b8230b030c19" providerId="ADAL" clId="{C2DBA0F9-B7CF-40DE-9A61-12EE1176F063}" dt="2022-12-06T10:03:24.306" v="0" actId="47"/>
        <pc:sldMkLst>
          <pc:docMk/>
          <pc:sldMk cId="1670913278" sldId="2103813550"/>
        </pc:sldMkLst>
      </pc:sldChg>
      <pc:sldChg chg="del">
        <pc:chgData name="Vasudevan, Shriram Kris" userId="b4e9dae7-b0c7-4386-ae37-b8230b030c19" providerId="ADAL" clId="{C2DBA0F9-B7CF-40DE-9A61-12EE1176F063}" dt="2022-12-06T10:03:24.306" v="0" actId="47"/>
        <pc:sldMkLst>
          <pc:docMk/>
          <pc:sldMk cId="2960500468" sldId="2103813552"/>
        </pc:sldMkLst>
      </pc:sldChg>
      <pc:sldChg chg="del">
        <pc:chgData name="Vasudevan, Shriram Kris" userId="b4e9dae7-b0c7-4386-ae37-b8230b030c19" providerId="ADAL" clId="{C2DBA0F9-B7CF-40DE-9A61-12EE1176F063}" dt="2022-12-06T10:03:24.306" v="0" actId="47"/>
        <pc:sldMkLst>
          <pc:docMk/>
          <pc:sldMk cId="74073452" sldId="2134096855"/>
        </pc:sldMkLst>
      </pc:sldChg>
      <pc:sldChg chg="del">
        <pc:chgData name="Vasudevan, Shriram Kris" userId="b4e9dae7-b0c7-4386-ae37-b8230b030c19" providerId="ADAL" clId="{C2DBA0F9-B7CF-40DE-9A61-12EE1176F063}" dt="2022-12-06T10:03:24.306" v="0" actId="47"/>
        <pc:sldMkLst>
          <pc:docMk/>
          <pc:sldMk cId="4189834780" sldId="2144327662"/>
        </pc:sldMkLst>
      </pc:sldChg>
      <pc:sldChg chg="del">
        <pc:chgData name="Vasudevan, Shriram Kris" userId="b4e9dae7-b0c7-4386-ae37-b8230b030c19" providerId="ADAL" clId="{C2DBA0F9-B7CF-40DE-9A61-12EE1176F063}" dt="2022-12-06T10:03:24.306" v="0" actId="47"/>
        <pc:sldMkLst>
          <pc:docMk/>
          <pc:sldMk cId="2908810127" sldId="2144327673"/>
        </pc:sldMkLst>
      </pc:sldChg>
      <pc:sldChg chg="del">
        <pc:chgData name="Vasudevan, Shriram Kris" userId="b4e9dae7-b0c7-4386-ae37-b8230b030c19" providerId="ADAL" clId="{C2DBA0F9-B7CF-40DE-9A61-12EE1176F063}" dt="2022-12-06T10:03:24.306" v="0" actId="47"/>
        <pc:sldMkLst>
          <pc:docMk/>
          <pc:sldMk cId="2287619287" sldId="2144327675"/>
        </pc:sldMkLst>
      </pc:sldChg>
      <pc:sldChg chg="del">
        <pc:chgData name="Vasudevan, Shriram Kris" userId="b4e9dae7-b0c7-4386-ae37-b8230b030c19" providerId="ADAL" clId="{C2DBA0F9-B7CF-40DE-9A61-12EE1176F063}" dt="2022-12-06T10:03:24.306" v="0" actId="47"/>
        <pc:sldMkLst>
          <pc:docMk/>
          <pc:sldMk cId="3047372046" sldId="2144327676"/>
        </pc:sldMkLst>
      </pc:sldChg>
      <pc:sldChg chg="del">
        <pc:chgData name="Vasudevan, Shriram Kris" userId="b4e9dae7-b0c7-4386-ae37-b8230b030c19" providerId="ADAL" clId="{C2DBA0F9-B7CF-40DE-9A61-12EE1176F063}" dt="2022-12-06T10:03:24.306" v="0" actId="47"/>
        <pc:sldMkLst>
          <pc:docMk/>
          <pc:sldMk cId="2878430081" sldId="2144327683"/>
        </pc:sldMkLst>
      </pc:sldChg>
      <pc:sldChg chg="del">
        <pc:chgData name="Vasudevan, Shriram Kris" userId="b4e9dae7-b0c7-4386-ae37-b8230b030c19" providerId="ADAL" clId="{C2DBA0F9-B7CF-40DE-9A61-12EE1176F063}" dt="2022-12-06T10:03:24.306" v="0" actId="47"/>
        <pc:sldMkLst>
          <pc:docMk/>
          <pc:sldMk cId="3760984138" sldId="2144327685"/>
        </pc:sldMkLst>
      </pc:sldChg>
      <pc:sldChg chg="del">
        <pc:chgData name="Vasudevan, Shriram Kris" userId="b4e9dae7-b0c7-4386-ae37-b8230b030c19" providerId="ADAL" clId="{C2DBA0F9-B7CF-40DE-9A61-12EE1176F063}" dt="2022-12-06T10:03:24.306" v="0" actId="47"/>
        <pc:sldMkLst>
          <pc:docMk/>
          <pc:sldMk cId="900783672" sldId="2144327686"/>
        </pc:sldMkLst>
      </pc:sldChg>
      <pc:sldChg chg="del">
        <pc:chgData name="Vasudevan, Shriram Kris" userId="b4e9dae7-b0c7-4386-ae37-b8230b030c19" providerId="ADAL" clId="{C2DBA0F9-B7CF-40DE-9A61-12EE1176F063}" dt="2022-12-06T10:03:24.306" v="0" actId="47"/>
        <pc:sldMkLst>
          <pc:docMk/>
          <pc:sldMk cId="1727103632" sldId="2144327808"/>
        </pc:sldMkLst>
      </pc:sldChg>
      <pc:sldChg chg="del">
        <pc:chgData name="Vasudevan, Shriram Kris" userId="b4e9dae7-b0c7-4386-ae37-b8230b030c19" providerId="ADAL" clId="{C2DBA0F9-B7CF-40DE-9A61-12EE1176F063}" dt="2022-12-06T10:03:24.306" v="0" actId="47"/>
        <pc:sldMkLst>
          <pc:docMk/>
          <pc:sldMk cId="1728268362" sldId="2144327809"/>
        </pc:sldMkLst>
      </pc:sldChg>
      <pc:sldChg chg="del">
        <pc:chgData name="Vasudevan, Shriram Kris" userId="b4e9dae7-b0c7-4386-ae37-b8230b030c19" providerId="ADAL" clId="{C2DBA0F9-B7CF-40DE-9A61-12EE1176F063}" dt="2022-12-06T10:03:24.306" v="0" actId="47"/>
        <pc:sldMkLst>
          <pc:docMk/>
          <pc:sldMk cId="864729779" sldId="2144327824"/>
        </pc:sldMkLst>
      </pc:sldChg>
      <pc:sldChg chg="del">
        <pc:chgData name="Vasudevan, Shriram Kris" userId="b4e9dae7-b0c7-4386-ae37-b8230b030c19" providerId="ADAL" clId="{C2DBA0F9-B7CF-40DE-9A61-12EE1176F063}" dt="2022-12-06T10:03:24.306" v="0" actId="47"/>
        <pc:sldMkLst>
          <pc:docMk/>
          <pc:sldMk cId="1098514550" sldId="2144327843"/>
        </pc:sldMkLst>
      </pc:sldChg>
      <pc:sldChg chg="del">
        <pc:chgData name="Vasudevan, Shriram Kris" userId="b4e9dae7-b0c7-4386-ae37-b8230b030c19" providerId="ADAL" clId="{C2DBA0F9-B7CF-40DE-9A61-12EE1176F063}" dt="2022-12-06T10:03:24.306" v="0" actId="47"/>
        <pc:sldMkLst>
          <pc:docMk/>
          <pc:sldMk cId="2995427895" sldId="2144327844"/>
        </pc:sldMkLst>
      </pc:sldChg>
      <pc:sldChg chg="del">
        <pc:chgData name="Vasudevan, Shriram Kris" userId="b4e9dae7-b0c7-4386-ae37-b8230b030c19" providerId="ADAL" clId="{C2DBA0F9-B7CF-40DE-9A61-12EE1176F063}" dt="2022-12-06T10:03:24.306" v="0" actId="47"/>
        <pc:sldMkLst>
          <pc:docMk/>
          <pc:sldMk cId="54161122" sldId="2144327849"/>
        </pc:sldMkLst>
      </pc:sldChg>
      <pc:sldChg chg="del">
        <pc:chgData name="Vasudevan, Shriram Kris" userId="b4e9dae7-b0c7-4386-ae37-b8230b030c19" providerId="ADAL" clId="{C2DBA0F9-B7CF-40DE-9A61-12EE1176F063}" dt="2022-12-06T10:03:24.306" v="0" actId="47"/>
        <pc:sldMkLst>
          <pc:docMk/>
          <pc:sldMk cId="3957444271" sldId="2144327888"/>
        </pc:sldMkLst>
      </pc:sldChg>
      <pc:sldChg chg="addSp delSp modSp mod">
        <pc:chgData name="Vasudevan, Shriram Kris" userId="b4e9dae7-b0c7-4386-ae37-b8230b030c19" providerId="ADAL" clId="{C2DBA0F9-B7CF-40DE-9A61-12EE1176F063}" dt="2022-12-06T10:04:05.096" v="48" actId="1076"/>
        <pc:sldMkLst>
          <pc:docMk/>
          <pc:sldMk cId="812077740" sldId="2144327889"/>
        </pc:sldMkLst>
        <pc:spChg chg="mod">
          <ac:chgData name="Vasudevan, Shriram Kris" userId="b4e9dae7-b0c7-4386-ae37-b8230b030c19" providerId="ADAL" clId="{C2DBA0F9-B7CF-40DE-9A61-12EE1176F063}" dt="2022-12-06T10:04:01.229" v="47" actId="404"/>
          <ac:spMkLst>
            <pc:docMk/>
            <pc:sldMk cId="812077740" sldId="2144327889"/>
            <ac:spMk id="3" creationId="{44132BFC-354E-4B40-AB44-BF95511B9DED}"/>
          </ac:spMkLst>
        </pc:spChg>
        <pc:spChg chg="del">
          <ac:chgData name="Vasudevan, Shriram Kris" userId="b4e9dae7-b0c7-4386-ae37-b8230b030c19" providerId="ADAL" clId="{C2DBA0F9-B7CF-40DE-9A61-12EE1176F063}" dt="2022-12-06T10:03:31.583" v="1" actId="478"/>
          <ac:spMkLst>
            <pc:docMk/>
            <pc:sldMk cId="812077740" sldId="2144327889"/>
            <ac:spMk id="4" creationId="{0874FE44-05A2-4A7D-A358-A9D9CAFD7DCB}"/>
          </ac:spMkLst>
        </pc:spChg>
        <pc:spChg chg="mod">
          <ac:chgData name="Vasudevan, Shriram Kris" userId="b4e9dae7-b0c7-4386-ae37-b8230b030c19" providerId="ADAL" clId="{C2DBA0F9-B7CF-40DE-9A61-12EE1176F063}" dt="2022-12-06T10:04:05.096" v="48" actId="1076"/>
          <ac:spMkLst>
            <pc:docMk/>
            <pc:sldMk cId="812077740" sldId="2144327889"/>
            <ac:spMk id="5" creationId="{66965DC7-8C27-465C-B6A9-ED8DBCA7FB34}"/>
          </ac:spMkLst>
        </pc:spChg>
        <pc:spChg chg="add del mod">
          <ac:chgData name="Vasudevan, Shriram Kris" userId="b4e9dae7-b0c7-4386-ae37-b8230b030c19" providerId="ADAL" clId="{C2DBA0F9-B7CF-40DE-9A61-12EE1176F063}" dt="2022-12-06T10:03:34.567" v="2" actId="478"/>
          <ac:spMkLst>
            <pc:docMk/>
            <pc:sldMk cId="812077740" sldId="2144327889"/>
            <ac:spMk id="6" creationId="{ED2A7AFF-A696-41C8-BFCE-2557AA5AD4D7}"/>
          </ac:spMkLst>
        </pc:spChg>
      </pc:sldChg>
      <pc:sldChg chg="del">
        <pc:chgData name="Vasudevan, Shriram Kris" userId="b4e9dae7-b0c7-4386-ae37-b8230b030c19" providerId="ADAL" clId="{C2DBA0F9-B7CF-40DE-9A61-12EE1176F063}" dt="2022-12-06T10:03:24.306" v="0" actId="47"/>
        <pc:sldMkLst>
          <pc:docMk/>
          <pc:sldMk cId="1693806950" sldId="2144327890"/>
        </pc:sldMkLst>
      </pc:sldChg>
      <pc:sldChg chg="addSp delSp modSp new mod modClrScheme chgLayout">
        <pc:chgData name="Vasudevan, Shriram Kris" userId="b4e9dae7-b0c7-4386-ae37-b8230b030c19" providerId="ADAL" clId="{C2DBA0F9-B7CF-40DE-9A61-12EE1176F063}" dt="2022-12-06T10:05:34.148" v="119"/>
        <pc:sldMkLst>
          <pc:docMk/>
          <pc:sldMk cId="3490650350" sldId="2144327890"/>
        </pc:sldMkLst>
        <pc:spChg chg="del">
          <ac:chgData name="Vasudevan, Shriram Kris" userId="b4e9dae7-b0c7-4386-ae37-b8230b030c19" providerId="ADAL" clId="{C2DBA0F9-B7CF-40DE-9A61-12EE1176F063}" dt="2022-12-06T10:04:31.569" v="50" actId="700"/>
          <ac:spMkLst>
            <pc:docMk/>
            <pc:sldMk cId="3490650350" sldId="2144327890"/>
            <ac:spMk id="2" creationId="{D063282C-8D50-4A3C-A6B3-A72B504B7D6C}"/>
          </ac:spMkLst>
        </pc:spChg>
        <pc:spChg chg="del mod ord">
          <ac:chgData name="Vasudevan, Shriram Kris" userId="b4e9dae7-b0c7-4386-ae37-b8230b030c19" providerId="ADAL" clId="{C2DBA0F9-B7CF-40DE-9A61-12EE1176F063}" dt="2022-12-06T10:04:31.569" v="50" actId="700"/>
          <ac:spMkLst>
            <pc:docMk/>
            <pc:sldMk cId="3490650350" sldId="2144327890"/>
            <ac:spMk id="3" creationId="{C724A424-0956-4D58-B3C0-D85364760582}"/>
          </ac:spMkLst>
        </pc:spChg>
        <pc:spChg chg="del">
          <ac:chgData name="Vasudevan, Shriram Kris" userId="b4e9dae7-b0c7-4386-ae37-b8230b030c19" providerId="ADAL" clId="{C2DBA0F9-B7CF-40DE-9A61-12EE1176F063}" dt="2022-12-06T10:04:31.569" v="50" actId="700"/>
          <ac:spMkLst>
            <pc:docMk/>
            <pc:sldMk cId="3490650350" sldId="2144327890"/>
            <ac:spMk id="4" creationId="{53EBBE39-ABCC-4D7B-9D02-59711634E002}"/>
          </ac:spMkLst>
        </pc:spChg>
        <pc:spChg chg="add del mod ord">
          <ac:chgData name="Vasudevan, Shriram Kris" userId="b4e9dae7-b0c7-4386-ae37-b8230b030c19" providerId="ADAL" clId="{C2DBA0F9-B7CF-40DE-9A61-12EE1176F063}" dt="2022-12-06T10:04:36.146" v="51" actId="700"/>
          <ac:spMkLst>
            <pc:docMk/>
            <pc:sldMk cId="3490650350" sldId="2144327890"/>
            <ac:spMk id="5" creationId="{4C21D4A6-454B-44B3-831A-46C628B490D7}"/>
          </ac:spMkLst>
        </pc:spChg>
        <pc:spChg chg="add mod ord">
          <ac:chgData name="Vasudevan, Shriram Kris" userId="b4e9dae7-b0c7-4386-ae37-b8230b030c19" providerId="ADAL" clId="{C2DBA0F9-B7CF-40DE-9A61-12EE1176F063}" dt="2022-12-06T10:05:24.207" v="116" actId="1076"/>
          <ac:spMkLst>
            <pc:docMk/>
            <pc:sldMk cId="3490650350" sldId="2144327890"/>
            <ac:spMk id="6" creationId="{C9966F00-9831-4C5D-BD75-6E3747083595}"/>
          </ac:spMkLst>
        </pc:spChg>
        <pc:spChg chg="add del mod ord">
          <ac:chgData name="Vasudevan, Shriram Kris" userId="b4e9dae7-b0c7-4386-ae37-b8230b030c19" providerId="ADAL" clId="{C2DBA0F9-B7CF-40DE-9A61-12EE1176F063}" dt="2022-12-06T10:05:01.773" v="111" actId="700"/>
          <ac:spMkLst>
            <pc:docMk/>
            <pc:sldMk cId="3490650350" sldId="2144327890"/>
            <ac:spMk id="7" creationId="{DB59401D-50A7-499F-A4AF-B9C96D73881C}"/>
          </ac:spMkLst>
        </pc:spChg>
        <pc:spChg chg="add del mod ord">
          <ac:chgData name="Vasudevan, Shriram Kris" userId="b4e9dae7-b0c7-4386-ae37-b8230b030c19" providerId="ADAL" clId="{C2DBA0F9-B7CF-40DE-9A61-12EE1176F063}" dt="2022-12-06T10:05:17.012" v="112" actId="26606"/>
          <ac:spMkLst>
            <pc:docMk/>
            <pc:sldMk cId="3490650350" sldId="2144327890"/>
            <ac:spMk id="8" creationId="{F96D163A-4153-429F-950B-A28E74F027C4}"/>
          </ac:spMkLst>
        </pc:spChg>
        <pc:spChg chg="add del mod ord">
          <ac:chgData name="Vasudevan, Shriram Kris" userId="b4e9dae7-b0c7-4386-ae37-b8230b030c19" providerId="ADAL" clId="{C2DBA0F9-B7CF-40DE-9A61-12EE1176F063}" dt="2022-12-06T10:05:17.012" v="112" actId="26606"/>
          <ac:spMkLst>
            <pc:docMk/>
            <pc:sldMk cId="3490650350" sldId="2144327890"/>
            <ac:spMk id="9" creationId="{075D6BB1-E052-45A2-BFFE-DA388B7E6BB5}"/>
          </ac:spMkLst>
        </pc:spChg>
        <pc:spChg chg="add del mod">
          <ac:chgData name="Vasudevan, Shriram Kris" userId="b4e9dae7-b0c7-4386-ae37-b8230b030c19" providerId="ADAL" clId="{C2DBA0F9-B7CF-40DE-9A61-12EE1176F063}" dt="2022-12-06T10:05:34.148" v="119"/>
          <ac:spMkLst>
            <pc:docMk/>
            <pc:sldMk cId="3490650350" sldId="2144327890"/>
            <ac:spMk id="10" creationId="{1FE35C47-E1D9-498B-9CD2-1C9810B22EDB}"/>
          </ac:spMkLst>
        </pc:spChg>
        <pc:spChg chg="add del mod">
          <ac:chgData name="Vasudevan, Shriram Kris" userId="b4e9dae7-b0c7-4386-ae37-b8230b030c19" providerId="ADAL" clId="{C2DBA0F9-B7CF-40DE-9A61-12EE1176F063}" dt="2022-12-06T10:05:19.131" v="114" actId="478"/>
          <ac:spMkLst>
            <pc:docMk/>
            <pc:sldMk cId="3490650350" sldId="2144327890"/>
            <ac:spMk id="14" creationId="{486F223E-0D9C-CAB2-EDE0-4C59CFCB5A01}"/>
          </ac:spMkLst>
        </pc:spChg>
        <pc:spChg chg="add del mod">
          <ac:chgData name="Vasudevan, Shriram Kris" userId="b4e9dae7-b0c7-4386-ae37-b8230b030c19" providerId="ADAL" clId="{C2DBA0F9-B7CF-40DE-9A61-12EE1176F063}" dt="2022-12-06T10:05:20.730" v="115" actId="478"/>
          <ac:spMkLst>
            <pc:docMk/>
            <pc:sldMk cId="3490650350" sldId="2144327890"/>
            <ac:spMk id="16" creationId="{472BF71B-84D4-0A57-13A1-711A806604CC}"/>
          </ac:spMkLst>
        </pc:spChg>
      </pc:sldChg>
      <pc:sldChg chg="delSp modSp new mod">
        <pc:chgData name="Vasudevan, Shriram Kris" userId="b4e9dae7-b0c7-4386-ae37-b8230b030c19" providerId="ADAL" clId="{C2DBA0F9-B7CF-40DE-9A61-12EE1176F063}" dt="2022-12-06T10:07:00.181" v="235" actId="20577"/>
        <pc:sldMkLst>
          <pc:docMk/>
          <pc:sldMk cId="1771632698" sldId="2144327891"/>
        </pc:sldMkLst>
        <pc:spChg chg="mod">
          <ac:chgData name="Vasudevan, Shriram Kris" userId="b4e9dae7-b0c7-4386-ae37-b8230b030c19" providerId="ADAL" clId="{C2DBA0F9-B7CF-40DE-9A61-12EE1176F063}" dt="2022-12-06T10:07:00.181" v="235" actId="20577"/>
          <ac:spMkLst>
            <pc:docMk/>
            <pc:sldMk cId="1771632698" sldId="2144327891"/>
            <ac:spMk id="2" creationId="{3E9BF9AC-D492-4B21-94C8-1EADAF97DD00}"/>
          </ac:spMkLst>
        </pc:spChg>
        <pc:spChg chg="del">
          <ac:chgData name="Vasudevan, Shriram Kris" userId="b4e9dae7-b0c7-4386-ae37-b8230b030c19" providerId="ADAL" clId="{C2DBA0F9-B7CF-40DE-9A61-12EE1176F063}" dt="2022-12-06T10:05:38.331" v="121" actId="478"/>
          <ac:spMkLst>
            <pc:docMk/>
            <pc:sldMk cId="1771632698" sldId="2144327891"/>
            <ac:spMk id="3" creationId="{07E209C8-A5BA-48C4-80E0-AC60BAE59002}"/>
          </ac:spMkLst>
        </pc:spChg>
        <pc:spChg chg="del">
          <ac:chgData name="Vasudevan, Shriram Kris" userId="b4e9dae7-b0c7-4386-ae37-b8230b030c19" providerId="ADAL" clId="{C2DBA0F9-B7CF-40DE-9A61-12EE1176F063}" dt="2022-12-06T10:05:43.241" v="123" actId="478"/>
          <ac:spMkLst>
            <pc:docMk/>
            <pc:sldMk cId="1771632698" sldId="2144327891"/>
            <ac:spMk id="4" creationId="{7E0B2F5D-5EB2-475C-901D-1FDAF9DF233A}"/>
          </ac:spMkLst>
        </pc:spChg>
      </pc:sldChg>
      <pc:sldChg chg="del">
        <pc:chgData name="Vasudevan, Shriram Kris" userId="b4e9dae7-b0c7-4386-ae37-b8230b030c19" providerId="ADAL" clId="{C2DBA0F9-B7CF-40DE-9A61-12EE1176F063}" dt="2022-12-06T10:03:24.306" v="0" actId="47"/>
        <pc:sldMkLst>
          <pc:docMk/>
          <pc:sldMk cId="3662610717" sldId="2144327891"/>
        </pc:sldMkLst>
      </pc:sldChg>
      <pc:sldChg chg="del">
        <pc:chgData name="Vasudevan, Shriram Kris" userId="b4e9dae7-b0c7-4386-ae37-b8230b030c19" providerId="ADAL" clId="{C2DBA0F9-B7CF-40DE-9A61-12EE1176F063}" dt="2022-12-06T10:03:24.306" v="0" actId="47"/>
        <pc:sldMkLst>
          <pc:docMk/>
          <pc:sldMk cId="440869949" sldId="2144327892"/>
        </pc:sldMkLst>
      </pc:sldChg>
      <pc:sldChg chg="new del">
        <pc:chgData name="Vasudevan, Shriram Kris" userId="b4e9dae7-b0c7-4386-ae37-b8230b030c19" providerId="ADAL" clId="{C2DBA0F9-B7CF-40DE-9A61-12EE1176F063}" dt="2022-12-06T10:07:58.146" v="343" actId="47"/>
        <pc:sldMkLst>
          <pc:docMk/>
          <pc:sldMk cId="1492121145" sldId="2144327892"/>
        </pc:sldMkLst>
      </pc:sldChg>
      <pc:sldChg chg="modSp add mod">
        <pc:chgData name="Vasudevan, Shriram Kris" userId="b4e9dae7-b0c7-4386-ae37-b8230b030c19" providerId="ADAL" clId="{C2DBA0F9-B7CF-40DE-9A61-12EE1176F063}" dt="2022-12-06T10:07:21.293" v="271" actId="20577"/>
        <pc:sldMkLst>
          <pc:docMk/>
          <pc:sldMk cId="1726228081" sldId="2144327893"/>
        </pc:sldMkLst>
        <pc:spChg chg="mod">
          <ac:chgData name="Vasudevan, Shriram Kris" userId="b4e9dae7-b0c7-4386-ae37-b8230b030c19" providerId="ADAL" clId="{C2DBA0F9-B7CF-40DE-9A61-12EE1176F063}" dt="2022-12-06T10:07:21.293" v="271" actId="20577"/>
          <ac:spMkLst>
            <pc:docMk/>
            <pc:sldMk cId="1726228081" sldId="2144327893"/>
            <ac:spMk id="2" creationId="{3E9BF9AC-D492-4B21-94C8-1EADAF97DD00}"/>
          </ac:spMkLst>
        </pc:spChg>
      </pc:sldChg>
      <pc:sldChg chg="del">
        <pc:chgData name="Vasudevan, Shriram Kris" userId="b4e9dae7-b0c7-4386-ae37-b8230b030c19" providerId="ADAL" clId="{C2DBA0F9-B7CF-40DE-9A61-12EE1176F063}" dt="2022-12-06T10:03:24.306" v="0" actId="47"/>
        <pc:sldMkLst>
          <pc:docMk/>
          <pc:sldMk cId="3620424510" sldId="2144327893"/>
        </pc:sldMkLst>
      </pc:sldChg>
      <pc:sldChg chg="modSp add mod">
        <pc:chgData name="Vasudevan, Shriram Kris" userId="b4e9dae7-b0c7-4386-ae37-b8230b030c19" providerId="ADAL" clId="{C2DBA0F9-B7CF-40DE-9A61-12EE1176F063}" dt="2022-12-06T10:07:39.331" v="320" actId="20577"/>
        <pc:sldMkLst>
          <pc:docMk/>
          <pc:sldMk cId="4237258524" sldId="2144327894"/>
        </pc:sldMkLst>
        <pc:spChg chg="mod">
          <ac:chgData name="Vasudevan, Shriram Kris" userId="b4e9dae7-b0c7-4386-ae37-b8230b030c19" providerId="ADAL" clId="{C2DBA0F9-B7CF-40DE-9A61-12EE1176F063}" dt="2022-12-06T10:07:39.331" v="320" actId="20577"/>
          <ac:spMkLst>
            <pc:docMk/>
            <pc:sldMk cId="4237258524" sldId="2144327894"/>
            <ac:spMk id="2" creationId="{3E9BF9AC-D492-4B21-94C8-1EADAF97DD00}"/>
          </ac:spMkLst>
        </pc:spChg>
      </pc:sldChg>
      <pc:sldChg chg="modSp add mod">
        <pc:chgData name="Vasudevan, Shriram Kris" userId="b4e9dae7-b0c7-4386-ae37-b8230b030c19" providerId="ADAL" clId="{C2DBA0F9-B7CF-40DE-9A61-12EE1176F063}" dt="2022-12-06T10:07:55.594" v="342" actId="20577"/>
        <pc:sldMkLst>
          <pc:docMk/>
          <pc:sldMk cId="1191274739" sldId="2144327895"/>
        </pc:sldMkLst>
        <pc:spChg chg="mod">
          <ac:chgData name="Vasudevan, Shriram Kris" userId="b4e9dae7-b0c7-4386-ae37-b8230b030c19" providerId="ADAL" clId="{C2DBA0F9-B7CF-40DE-9A61-12EE1176F063}" dt="2022-12-06T10:07:55.594" v="342" actId="20577"/>
          <ac:spMkLst>
            <pc:docMk/>
            <pc:sldMk cId="1191274739" sldId="2144327895"/>
            <ac:spMk id="2" creationId="{3E9BF9AC-D492-4B21-94C8-1EADAF97DD00}"/>
          </ac:spMkLst>
        </pc:spChg>
      </pc:sldChg>
      <pc:sldChg chg="del">
        <pc:chgData name="Vasudevan, Shriram Kris" userId="b4e9dae7-b0c7-4386-ae37-b8230b030c19" providerId="ADAL" clId="{C2DBA0F9-B7CF-40DE-9A61-12EE1176F063}" dt="2022-12-06T10:03:24.306" v="0" actId="47"/>
        <pc:sldMkLst>
          <pc:docMk/>
          <pc:sldMk cId="1689248831" sldId="2144327895"/>
        </pc:sldMkLst>
      </pc:sldChg>
      <pc:sldChg chg="del">
        <pc:chgData name="Vasudevan, Shriram Kris" userId="b4e9dae7-b0c7-4386-ae37-b8230b030c19" providerId="ADAL" clId="{C2DBA0F9-B7CF-40DE-9A61-12EE1176F063}" dt="2022-12-06T10:03:24.306" v="0" actId="47"/>
        <pc:sldMkLst>
          <pc:docMk/>
          <pc:sldMk cId="3688733807" sldId="2147308099"/>
        </pc:sldMkLst>
      </pc:sldChg>
      <pc:sldChg chg="del">
        <pc:chgData name="Vasudevan, Shriram Kris" userId="b4e9dae7-b0c7-4386-ae37-b8230b030c19" providerId="ADAL" clId="{C2DBA0F9-B7CF-40DE-9A61-12EE1176F063}" dt="2022-12-06T10:03:24.306" v="0" actId="47"/>
        <pc:sldMkLst>
          <pc:docMk/>
          <pc:sldMk cId="815687966" sldId="2147310011"/>
        </pc:sldMkLst>
      </pc:sldChg>
      <pc:sldChg chg="del">
        <pc:chgData name="Vasudevan, Shriram Kris" userId="b4e9dae7-b0c7-4386-ae37-b8230b030c19" providerId="ADAL" clId="{C2DBA0F9-B7CF-40DE-9A61-12EE1176F063}" dt="2022-12-06T10:03:24.306" v="0" actId="47"/>
        <pc:sldMkLst>
          <pc:docMk/>
          <pc:sldMk cId="3868584023" sldId="2147310012"/>
        </pc:sldMkLst>
      </pc:sldChg>
      <pc:sldChg chg="del">
        <pc:chgData name="Vasudevan, Shriram Kris" userId="b4e9dae7-b0c7-4386-ae37-b8230b030c19" providerId="ADAL" clId="{C2DBA0F9-B7CF-40DE-9A61-12EE1176F063}" dt="2022-12-06T10:03:24.306" v="0" actId="47"/>
        <pc:sldMkLst>
          <pc:docMk/>
          <pc:sldMk cId="559045939" sldId="2147310014"/>
        </pc:sldMkLst>
      </pc:sldChg>
      <pc:sldChg chg="del">
        <pc:chgData name="Vasudevan, Shriram Kris" userId="b4e9dae7-b0c7-4386-ae37-b8230b030c19" providerId="ADAL" clId="{C2DBA0F9-B7CF-40DE-9A61-12EE1176F063}" dt="2022-12-06T10:03:24.306" v="0" actId="47"/>
        <pc:sldMkLst>
          <pc:docMk/>
          <pc:sldMk cId="788507994" sldId="2147310016"/>
        </pc:sldMkLst>
      </pc:sldChg>
      <pc:sldChg chg="del">
        <pc:chgData name="Vasudevan, Shriram Kris" userId="b4e9dae7-b0c7-4386-ae37-b8230b030c19" providerId="ADAL" clId="{C2DBA0F9-B7CF-40DE-9A61-12EE1176F063}" dt="2022-12-06T10:03:24.306" v="0" actId="47"/>
        <pc:sldMkLst>
          <pc:docMk/>
          <pc:sldMk cId="3839148396" sldId="2147310017"/>
        </pc:sldMkLst>
      </pc:sldChg>
      <pc:sldChg chg="del">
        <pc:chgData name="Vasudevan, Shriram Kris" userId="b4e9dae7-b0c7-4386-ae37-b8230b030c19" providerId="ADAL" clId="{C2DBA0F9-B7CF-40DE-9A61-12EE1176F063}" dt="2022-12-06T10:03:24.306" v="0" actId="47"/>
        <pc:sldMkLst>
          <pc:docMk/>
          <pc:sldMk cId="2397867157" sldId="2147310018"/>
        </pc:sldMkLst>
      </pc:sldChg>
      <pc:sldChg chg="del">
        <pc:chgData name="Vasudevan, Shriram Kris" userId="b4e9dae7-b0c7-4386-ae37-b8230b030c19" providerId="ADAL" clId="{C2DBA0F9-B7CF-40DE-9A61-12EE1176F063}" dt="2022-12-06T10:03:24.306" v="0" actId="47"/>
        <pc:sldMkLst>
          <pc:docMk/>
          <pc:sldMk cId="772164013" sldId="2147310019"/>
        </pc:sldMkLst>
      </pc:sldChg>
      <pc:sldChg chg="del">
        <pc:chgData name="Vasudevan, Shriram Kris" userId="b4e9dae7-b0c7-4386-ae37-b8230b030c19" providerId="ADAL" clId="{C2DBA0F9-B7CF-40DE-9A61-12EE1176F063}" dt="2022-12-06T10:03:24.306" v="0" actId="47"/>
        <pc:sldMkLst>
          <pc:docMk/>
          <pc:sldMk cId="858420624" sldId="2147310020"/>
        </pc:sldMkLst>
      </pc:sldChg>
      <pc:sldChg chg="del">
        <pc:chgData name="Vasudevan, Shriram Kris" userId="b4e9dae7-b0c7-4386-ae37-b8230b030c19" providerId="ADAL" clId="{C2DBA0F9-B7CF-40DE-9A61-12EE1176F063}" dt="2022-12-06T10:03:24.306" v="0" actId="47"/>
        <pc:sldMkLst>
          <pc:docMk/>
          <pc:sldMk cId="180468419" sldId="2147310022"/>
        </pc:sldMkLst>
      </pc:sldChg>
      <pc:sldChg chg="del">
        <pc:chgData name="Vasudevan, Shriram Kris" userId="b4e9dae7-b0c7-4386-ae37-b8230b030c19" providerId="ADAL" clId="{C2DBA0F9-B7CF-40DE-9A61-12EE1176F063}" dt="2022-12-06T10:03:24.306" v="0" actId="47"/>
        <pc:sldMkLst>
          <pc:docMk/>
          <pc:sldMk cId="4287398597" sldId="2147310023"/>
        </pc:sldMkLst>
      </pc:sldChg>
      <pc:sldChg chg="del">
        <pc:chgData name="Vasudevan, Shriram Kris" userId="b4e9dae7-b0c7-4386-ae37-b8230b030c19" providerId="ADAL" clId="{C2DBA0F9-B7CF-40DE-9A61-12EE1176F063}" dt="2022-12-06T10:03:24.306" v="0" actId="47"/>
        <pc:sldMkLst>
          <pc:docMk/>
          <pc:sldMk cId="2543369062" sldId="2147310024"/>
        </pc:sldMkLst>
      </pc:sldChg>
      <pc:sldChg chg="del">
        <pc:chgData name="Vasudevan, Shriram Kris" userId="b4e9dae7-b0c7-4386-ae37-b8230b030c19" providerId="ADAL" clId="{C2DBA0F9-B7CF-40DE-9A61-12EE1176F063}" dt="2022-12-06T10:03:24.306" v="0" actId="47"/>
        <pc:sldMkLst>
          <pc:docMk/>
          <pc:sldMk cId="1984853803" sldId="2147310025"/>
        </pc:sldMkLst>
      </pc:sldChg>
      <pc:sldChg chg="del">
        <pc:chgData name="Vasudevan, Shriram Kris" userId="b4e9dae7-b0c7-4386-ae37-b8230b030c19" providerId="ADAL" clId="{C2DBA0F9-B7CF-40DE-9A61-12EE1176F063}" dt="2022-12-06T10:03:24.306" v="0" actId="47"/>
        <pc:sldMkLst>
          <pc:docMk/>
          <pc:sldMk cId="2377994786" sldId="2147310026"/>
        </pc:sldMkLst>
      </pc:sldChg>
      <pc:sldMasterChg chg="delSldLayout">
        <pc:chgData name="Vasudevan, Shriram Kris" userId="b4e9dae7-b0c7-4386-ae37-b8230b030c19" providerId="ADAL" clId="{C2DBA0F9-B7CF-40DE-9A61-12EE1176F063}" dt="2022-12-06T10:03:24.306" v="0" actId="47"/>
        <pc:sldMasterMkLst>
          <pc:docMk/>
          <pc:sldMasterMk cId="0" sldId="2147483648"/>
        </pc:sldMasterMkLst>
        <pc:sldLayoutChg chg="del">
          <pc:chgData name="Vasudevan, Shriram Kris" userId="b4e9dae7-b0c7-4386-ae37-b8230b030c19" providerId="ADAL" clId="{C2DBA0F9-B7CF-40DE-9A61-12EE1176F063}" dt="2022-12-06T10:03:24.306" v="0" actId="47"/>
          <pc:sldLayoutMkLst>
            <pc:docMk/>
            <pc:sldMasterMk cId="0" sldId="2147483648"/>
            <pc:sldLayoutMk cId="3546268402" sldId="2147483781"/>
          </pc:sldLayoutMkLst>
        </pc:sldLayoutChg>
        <pc:sldLayoutChg chg="del">
          <pc:chgData name="Vasudevan, Shriram Kris" userId="b4e9dae7-b0c7-4386-ae37-b8230b030c19" providerId="ADAL" clId="{C2DBA0F9-B7CF-40DE-9A61-12EE1176F063}" dt="2022-12-06T10:03:24.306" v="0" actId="47"/>
          <pc:sldLayoutMkLst>
            <pc:docMk/>
            <pc:sldMasterMk cId="0" sldId="2147483648"/>
            <pc:sldLayoutMk cId="857807001" sldId="2147483782"/>
          </pc:sldLayoutMkLst>
        </pc:sldLayoutChg>
        <pc:sldLayoutChg chg="del">
          <pc:chgData name="Vasudevan, Shriram Kris" userId="b4e9dae7-b0c7-4386-ae37-b8230b030c19" providerId="ADAL" clId="{C2DBA0F9-B7CF-40DE-9A61-12EE1176F063}" dt="2022-12-06T10:03:24.306" v="0" actId="47"/>
          <pc:sldLayoutMkLst>
            <pc:docMk/>
            <pc:sldMasterMk cId="0" sldId="2147483648"/>
            <pc:sldLayoutMk cId="2734993959" sldId="2147483783"/>
          </pc:sldLayoutMkLst>
        </pc:sldLayoutChg>
        <pc:sldLayoutChg chg="del">
          <pc:chgData name="Vasudevan, Shriram Kris" userId="b4e9dae7-b0c7-4386-ae37-b8230b030c19" providerId="ADAL" clId="{C2DBA0F9-B7CF-40DE-9A61-12EE1176F063}" dt="2022-12-06T10:03:24.306" v="0" actId="47"/>
          <pc:sldLayoutMkLst>
            <pc:docMk/>
            <pc:sldMasterMk cId="0" sldId="2147483648"/>
            <pc:sldLayoutMk cId="3696499107" sldId="2147483784"/>
          </pc:sldLayoutMkLst>
        </pc:sldLayoutChg>
        <pc:sldLayoutChg chg="del">
          <pc:chgData name="Vasudevan, Shriram Kris" userId="b4e9dae7-b0c7-4386-ae37-b8230b030c19" providerId="ADAL" clId="{C2DBA0F9-B7CF-40DE-9A61-12EE1176F063}" dt="2022-12-06T10:03:24.306" v="0" actId="47"/>
          <pc:sldLayoutMkLst>
            <pc:docMk/>
            <pc:sldMasterMk cId="0" sldId="2147483648"/>
            <pc:sldLayoutMk cId="2671500954" sldId="2147483785"/>
          </pc:sldLayoutMkLst>
        </pc:sldLayoutChg>
      </pc:sldMasterChg>
    </pc:docChg>
  </pc:docChgLst>
  <pc:docChgLst>
    <pc:chgData name="Vasudevan, Shriram Kris" userId="b4e9dae7-b0c7-4386-ae37-b8230b030c19" providerId="ADAL" clId="{FC957214-8DD0-4DDB-8E22-2BA0BA159955}"/>
    <pc:docChg chg="undo custSel modSld">
      <pc:chgData name="Vasudevan, Shriram Kris" userId="b4e9dae7-b0c7-4386-ae37-b8230b030c19" providerId="ADAL" clId="{FC957214-8DD0-4DDB-8E22-2BA0BA159955}" dt="2023-03-02T07:14:31.953" v="47" actId="20577"/>
      <pc:docMkLst>
        <pc:docMk/>
      </pc:docMkLst>
      <pc:sldChg chg="addSp delSp modSp mod modClrScheme chgLayout">
        <pc:chgData name="Vasudevan, Shriram Kris" userId="b4e9dae7-b0c7-4386-ae37-b8230b030c19" providerId="ADAL" clId="{FC957214-8DD0-4DDB-8E22-2BA0BA159955}" dt="2023-03-02T07:13:48.688" v="14" actId="1076"/>
        <pc:sldMkLst>
          <pc:docMk/>
          <pc:sldMk cId="812077740" sldId="2144327889"/>
        </pc:sldMkLst>
        <pc:spChg chg="del">
          <ac:chgData name="Vasudevan, Shriram Kris" userId="b4e9dae7-b0c7-4386-ae37-b8230b030c19" providerId="ADAL" clId="{FC957214-8DD0-4DDB-8E22-2BA0BA159955}" dt="2023-03-02T07:11:37.574" v="0" actId="478"/>
          <ac:spMkLst>
            <pc:docMk/>
            <pc:sldMk cId="812077740" sldId="2144327889"/>
            <ac:spMk id="3" creationId="{44132BFC-354E-4B40-AB44-BF95511B9DED}"/>
          </ac:spMkLst>
        </pc:spChg>
        <pc:spChg chg="add del mod">
          <ac:chgData name="Vasudevan, Shriram Kris" userId="b4e9dae7-b0c7-4386-ae37-b8230b030c19" providerId="ADAL" clId="{FC957214-8DD0-4DDB-8E22-2BA0BA159955}" dt="2023-03-02T07:11:39.597" v="1" actId="478"/>
          <ac:spMkLst>
            <pc:docMk/>
            <pc:sldMk cId="812077740" sldId="2144327889"/>
            <ac:spMk id="4" creationId="{4A392E23-0C53-47F8-FB7A-15A60C965C8C}"/>
          </ac:spMkLst>
        </pc:spChg>
        <pc:spChg chg="add mod ord">
          <ac:chgData name="Vasudevan, Shriram Kris" userId="b4e9dae7-b0c7-4386-ae37-b8230b030c19" providerId="ADAL" clId="{FC957214-8DD0-4DDB-8E22-2BA0BA159955}" dt="2023-03-02T07:13:22.505" v="8" actId="1076"/>
          <ac:spMkLst>
            <pc:docMk/>
            <pc:sldMk cId="812077740" sldId="2144327889"/>
            <ac:spMk id="5" creationId="{66965DC7-8C27-465C-B6A9-ED8DBCA7FB34}"/>
          </ac:spMkLst>
        </pc:spChg>
        <pc:spChg chg="add del mod ord">
          <ac:chgData name="Vasudevan, Shriram Kris" userId="b4e9dae7-b0c7-4386-ae37-b8230b030c19" providerId="ADAL" clId="{FC957214-8DD0-4DDB-8E22-2BA0BA159955}" dt="2023-03-02T07:13:15.118" v="6" actId="26606"/>
          <ac:spMkLst>
            <pc:docMk/>
            <pc:sldMk cId="812077740" sldId="2144327889"/>
            <ac:spMk id="10" creationId="{BD585E43-2051-465B-ABC2-27A0DDEF7A01}"/>
          </ac:spMkLst>
        </pc:spChg>
        <pc:spChg chg="add del mod ord">
          <ac:chgData name="Vasudevan, Shriram Kris" userId="b4e9dae7-b0c7-4386-ae37-b8230b030c19" providerId="ADAL" clId="{FC957214-8DD0-4DDB-8E22-2BA0BA159955}" dt="2023-03-02T07:13:15.118" v="6" actId="26606"/>
          <ac:spMkLst>
            <pc:docMk/>
            <pc:sldMk cId="812077740" sldId="2144327889"/>
            <ac:spMk id="11" creationId="{847EC623-B778-9427-B954-9B6F3C61E147}"/>
          </ac:spMkLst>
        </pc:spChg>
        <pc:spChg chg="add del mod ord">
          <ac:chgData name="Vasudevan, Shriram Kris" userId="b4e9dae7-b0c7-4386-ae37-b8230b030c19" providerId="ADAL" clId="{FC957214-8DD0-4DDB-8E22-2BA0BA159955}" dt="2023-03-02T07:13:15.118" v="6" actId="26606"/>
          <ac:spMkLst>
            <pc:docMk/>
            <pc:sldMk cId="812077740" sldId="2144327889"/>
            <ac:spMk id="12" creationId="{E5989B73-54FD-CE35-E0C9-3B74BE7556D3}"/>
          </ac:spMkLst>
        </pc:spChg>
        <pc:spChg chg="add del mod ord">
          <ac:chgData name="Vasudevan, Shriram Kris" userId="b4e9dae7-b0c7-4386-ae37-b8230b030c19" providerId="ADAL" clId="{FC957214-8DD0-4DDB-8E22-2BA0BA159955}" dt="2023-03-02T07:13:39.118" v="12" actId="478"/>
          <ac:spMkLst>
            <pc:docMk/>
            <pc:sldMk cId="812077740" sldId="2144327889"/>
            <ac:spMk id="13" creationId="{9670CAC6-A534-9147-7DF7-6D8C5C80374F}"/>
          </ac:spMkLst>
        </pc:spChg>
        <pc:spChg chg="add del mod ord">
          <ac:chgData name="Vasudevan, Shriram Kris" userId="b4e9dae7-b0c7-4386-ae37-b8230b030c19" providerId="ADAL" clId="{FC957214-8DD0-4DDB-8E22-2BA0BA159955}" dt="2023-03-02T07:13:43.946" v="13" actId="478"/>
          <ac:spMkLst>
            <pc:docMk/>
            <pc:sldMk cId="812077740" sldId="2144327889"/>
            <ac:spMk id="14" creationId="{03BB42FA-D222-57CC-3AF9-BAC39196141F}"/>
          </ac:spMkLst>
        </pc:spChg>
        <pc:spChg chg="add del mod ord">
          <ac:chgData name="Vasudevan, Shriram Kris" userId="b4e9dae7-b0c7-4386-ae37-b8230b030c19" providerId="ADAL" clId="{FC957214-8DD0-4DDB-8E22-2BA0BA159955}" dt="2023-03-02T07:13:38.137" v="11" actId="478"/>
          <ac:spMkLst>
            <pc:docMk/>
            <pc:sldMk cId="812077740" sldId="2144327889"/>
            <ac:spMk id="15" creationId="{50865FEC-6954-F4E1-9EB6-65DB155D475F}"/>
          </ac:spMkLst>
        </pc:spChg>
        <pc:spChg chg="add del mod">
          <ac:chgData name="Vasudevan, Shriram Kris" userId="b4e9dae7-b0c7-4386-ae37-b8230b030c19" providerId="ADAL" clId="{FC957214-8DD0-4DDB-8E22-2BA0BA159955}" dt="2023-03-02T07:13:17.393" v="7" actId="478"/>
          <ac:spMkLst>
            <pc:docMk/>
            <pc:sldMk cId="812077740" sldId="2144327889"/>
            <ac:spMk id="17" creationId="{A678A8CC-E6AD-36E7-4156-31CC1012B29D}"/>
          </ac:spMkLst>
        </pc:spChg>
        <pc:picChg chg="add del">
          <ac:chgData name="Vasudevan, Shriram Kris" userId="b4e9dae7-b0c7-4386-ae37-b8230b030c19" providerId="ADAL" clId="{FC957214-8DD0-4DDB-8E22-2BA0BA159955}" dt="2023-03-02T07:11:46.219" v="3" actId="22"/>
          <ac:picMkLst>
            <pc:docMk/>
            <pc:sldMk cId="812077740" sldId="2144327889"/>
            <ac:picMk id="7" creationId="{40A23FD0-B04B-8C12-0119-FA71E88C8C28}"/>
          </ac:picMkLst>
        </pc:picChg>
        <pc:picChg chg="add mod">
          <ac:chgData name="Vasudevan, Shriram Kris" userId="b4e9dae7-b0c7-4386-ae37-b8230b030c19" providerId="ADAL" clId="{FC957214-8DD0-4DDB-8E22-2BA0BA159955}" dt="2023-03-02T07:13:48.688" v="14" actId="1076"/>
          <ac:picMkLst>
            <pc:docMk/>
            <pc:sldMk cId="812077740" sldId="2144327889"/>
            <ac:picMk id="9" creationId="{E6319413-5CA4-6ABE-20AD-A7AE02B8965A}"/>
          </ac:picMkLst>
        </pc:picChg>
      </pc:sldChg>
      <pc:sldChg chg="modSp mod">
        <pc:chgData name="Vasudevan, Shriram Kris" userId="b4e9dae7-b0c7-4386-ae37-b8230b030c19" providerId="ADAL" clId="{FC957214-8DD0-4DDB-8E22-2BA0BA159955}" dt="2023-03-02T07:14:31.953" v="47" actId="20577"/>
        <pc:sldMkLst>
          <pc:docMk/>
          <pc:sldMk cId="1771632698" sldId="2144327891"/>
        </pc:sldMkLst>
        <pc:spChg chg="mod">
          <ac:chgData name="Vasudevan, Shriram Kris" userId="b4e9dae7-b0c7-4386-ae37-b8230b030c19" providerId="ADAL" clId="{FC957214-8DD0-4DDB-8E22-2BA0BA159955}" dt="2023-03-02T07:14:31.953" v="47" actId="20577"/>
          <ac:spMkLst>
            <pc:docMk/>
            <pc:sldMk cId="1771632698" sldId="2144327891"/>
            <ac:spMk id="2" creationId="{3E9BF9AC-D492-4B21-94C8-1EADAF97DD00}"/>
          </ac:spMkLst>
        </pc:spChg>
      </pc:sldChg>
    </pc:docChg>
  </pc:docChgLst>
  <pc:docChgLst>
    <pc:chgData name="Vasudevan, Shriram Kris" userId="b4e9dae7-b0c7-4386-ae37-b8230b030c19" providerId="ADAL" clId="{3EC3C4C6-96DC-4DB1-B966-16B28D7C1763}"/>
    <pc:docChg chg="undo custSel addSld delSld modSld modSection">
      <pc:chgData name="Vasudevan, Shriram Kris" userId="b4e9dae7-b0c7-4386-ae37-b8230b030c19" providerId="ADAL" clId="{3EC3C4C6-96DC-4DB1-B966-16B28D7C1763}" dt="2022-11-30T10:02:15.972" v="135" actId="14100"/>
      <pc:docMkLst>
        <pc:docMk/>
      </pc:docMkLst>
      <pc:sldChg chg="addSp delSp modSp mod modClrScheme chgLayout">
        <pc:chgData name="Vasudevan, Shriram Kris" userId="b4e9dae7-b0c7-4386-ae37-b8230b030c19" providerId="ADAL" clId="{3EC3C4C6-96DC-4DB1-B966-16B28D7C1763}" dt="2022-11-30T06:55:42.185" v="128" actId="478"/>
        <pc:sldMkLst>
          <pc:docMk/>
          <pc:sldMk cId="858420624" sldId="2147310020"/>
        </pc:sldMkLst>
        <pc:spChg chg="mod ord">
          <ac:chgData name="Vasudevan, Shriram Kris" userId="b4e9dae7-b0c7-4386-ae37-b8230b030c19" providerId="ADAL" clId="{3EC3C4C6-96DC-4DB1-B966-16B28D7C1763}" dt="2022-11-30T06:55:25.122" v="123" actId="700"/>
          <ac:spMkLst>
            <pc:docMk/>
            <pc:sldMk cId="858420624" sldId="2147310020"/>
            <ac:spMk id="2" creationId="{81183222-03F3-4585-954E-B1F7D5E461A8}"/>
          </ac:spMkLst>
        </pc:spChg>
        <pc:spChg chg="mod ord">
          <ac:chgData name="Vasudevan, Shriram Kris" userId="b4e9dae7-b0c7-4386-ae37-b8230b030c19" providerId="ADAL" clId="{3EC3C4C6-96DC-4DB1-B966-16B28D7C1763}" dt="2022-11-30T06:55:25.122" v="123" actId="700"/>
          <ac:spMkLst>
            <pc:docMk/>
            <pc:sldMk cId="858420624" sldId="2147310020"/>
            <ac:spMk id="3" creationId="{21F5D746-6D3A-459A-86D0-3D6D111E39F8}"/>
          </ac:spMkLst>
        </pc:spChg>
        <pc:spChg chg="add del mod ord">
          <ac:chgData name="Vasudevan, Shriram Kris" userId="b4e9dae7-b0c7-4386-ae37-b8230b030c19" providerId="ADAL" clId="{3EC3C4C6-96DC-4DB1-B966-16B28D7C1763}" dt="2022-11-30T06:55:42.185" v="128" actId="478"/>
          <ac:spMkLst>
            <pc:docMk/>
            <pc:sldMk cId="858420624" sldId="2147310020"/>
            <ac:spMk id="5" creationId="{B678C46F-3646-4E8A-AEC3-EE2D00B3768B}"/>
          </ac:spMkLst>
        </pc:spChg>
      </pc:sldChg>
      <pc:sldChg chg="addSp delSp modSp new mod modClrScheme chgLayout">
        <pc:chgData name="Vasudevan, Shriram Kris" userId="b4e9dae7-b0c7-4386-ae37-b8230b030c19" providerId="ADAL" clId="{3EC3C4C6-96DC-4DB1-B966-16B28D7C1763}" dt="2022-11-30T06:56:10.469" v="134" actId="1076"/>
        <pc:sldMkLst>
          <pc:docMk/>
          <pc:sldMk cId="1984853803" sldId="2147310025"/>
        </pc:sldMkLst>
        <pc:spChg chg="mod ord">
          <ac:chgData name="Vasudevan, Shriram Kris" userId="b4e9dae7-b0c7-4386-ae37-b8230b030c19" providerId="ADAL" clId="{3EC3C4C6-96DC-4DB1-B966-16B28D7C1763}" dt="2022-11-30T06:55:59.715" v="132" actId="1076"/>
          <ac:spMkLst>
            <pc:docMk/>
            <pc:sldMk cId="1984853803" sldId="2147310025"/>
            <ac:spMk id="2" creationId="{741F069E-44F3-4BEA-BD28-C40C10368873}"/>
          </ac:spMkLst>
        </pc:spChg>
        <pc:spChg chg="mod ord">
          <ac:chgData name="Vasudevan, Shriram Kris" userId="b4e9dae7-b0c7-4386-ae37-b8230b030c19" providerId="ADAL" clId="{3EC3C4C6-96DC-4DB1-B966-16B28D7C1763}" dt="2022-11-30T06:56:10.469" v="134" actId="1076"/>
          <ac:spMkLst>
            <pc:docMk/>
            <pc:sldMk cId="1984853803" sldId="2147310025"/>
            <ac:spMk id="3" creationId="{FE8C4229-C9CE-4194-8871-995DE0480B53}"/>
          </ac:spMkLst>
        </pc:spChg>
        <pc:spChg chg="add del mod ord">
          <ac:chgData name="Vasudevan, Shriram Kris" userId="b4e9dae7-b0c7-4386-ae37-b8230b030c19" providerId="ADAL" clId="{3EC3C4C6-96DC-4DB1-B966-16B28D7C1763}" dt="2022-11-30T06:55:56.334" v="131" actId="478"/>
          <ac:spMkLst>
            <pc:docMk/>
            <pc:sldMk cId="1984853803" sldId="2147310025"/>
            <ac:spMk id="4" creationId="{AA69CF28-CBB1-4D67-B4BE-0AE2062ECA99}"/>
          </ac:spMkLst>
        </pc:spChg>
        <pc:picChg chg="add mod ord">
          <ac:chgData name="Vasudevan, Shriram Kris" userId="b4e9dae7-b0c7-4386-ae37-b8230b030c19" providerId="ADAL" clId="{3EC3C4C6-96DC-4DB1-B966-16B28D7C1763}" dt="2022-11-30T06:56:06.304" v="133" actId="1076"/>
          <ac:picMkLst>
            <pc:docMk/>
            <pc:sldMk cId="1984853803" sldId="2147310025"/>
            <ac:picMk id="1026" creationId="{FA911F44-0B50-4457-BBB9-0A2AB5C85A49}"/>
          </ac:picMkLst>
        </pc:picChg>
      </pc:sldChg>
      <pc:sldChg chg="addSp delSp modSp new mod modClrScheme chgLayout">
        <pc:chgData name="Vasudevan, Shriram Kris" userId="b4e9dae7-b0c7-4386-ae37-b8230b030c19" providerId="ADAL" clId="{3EC3C4C6-96DC-4DB1-B966-16B28D7C1763}" dt="2022-11-30T10:02:15.972" v="135" actId="14100"/>
        <pc:sldMkLst>
          <pc:docMk/>
          <pc:sldMk cId="2377994786" sldId="2147310026"/>
        </pc:sldMkLst>
        <pc:spChg chg="mod ord">
          <ac:chgData name="Vasudevan, Shriram Kris" userId="b4e9dae7-b0c7-4386-ae37-b8230b030c19" providerId="ADAL" clId="{3EC3C4C6-96DC-4DB1-B966-16B28D7C1763}" dt="2022-11-30T06:54:07.280" v="98" actId="1076"/>
          <ac:spMkLst>
            <pc:docMk/>
            <pc:sldMk cId="2377994786" sldId="2147310026"/>
            <ac:spMk id="2" creationId="{77CE3A94-4545-4454-8EC3-0B9D7A55F6DD}"/>
          </ac:spMkLst>
        </pc:spChg>
        <pc:spChg chg="mod ord">
          <ac:chgData name="Vasudevan, Shriram Kris" userId="b4e9dae7-b0c7-4386-ae37-b8230b030c19" providerId="ADAL" clId="{3EC3C4C6-96DC-4DB1-B966-16B28D7C1763}" dt="2022-11-30T10:02:15.972" v="135" actId="14100"/>
          <ac:spMkLst>
            <pc:docMk/>
            <pc:sldMk cId="2377994786" sldId="2147310026"/>
            <ac:spMk id="3" creationId="{A72DADD0-1589-4302-9145-A371C4129D75}"/>
          </ac:spMkLst>
        </pc:spChg>
        <pc:spChg chg="del">
          <ac:chgData name="Vasudevan, Shriram Kris" userId="b4e9dae7-b0c7-4386-ae37-b8230b030c19" providerId="ADAL" clId="{3EC3C4C6-96DC-4DB1-B966-16B28D7C1763}" dt="2022-11-30T06:52:25.513" v="56" actId="478"/>
          <ac:spMkLst>
            <pc:docMk/>
            <pc:sldMk cId="2377994786" sldId="2147310026"/>
            <ac:spMk id="4" creationId="{5982551C-7021-43B2-AABE-424094E2CCFC}"/>
          </ac:spMkLst>
        </pc:spChg>
        <pc:spChg chg="add del mod ord">
          <ac:chgData name="Vasudevan, Shriram Kris" userId="b4e9dae7-b0c7-4386-ae37-b8230b030c19" providerId="ADAL" clId="{3EC3C4C6-96DC-4DB1-B966-16B28D7C1763}" dt="2022-11-30T06:54:01.189" v="97" actId="700"/>
          <ac:spMkLst>
            <pc:docMk/>
            <pc:sldMk cId="2377994786" sldId="2147310026"/>
            <ac:spMk id="5" creationId="{3E948D8E-649F-4DA4-B620-730A18D7BF16}"/>
          </ac:spMkLst>
        </pc:spChg>
        <pc:spChg chg="add mod">
          <ac:chgData name="Vasudevan, Shriram Kris" userId="b4e9dae7-b0c7-4386-ae37-b8230b030c19" providerId="ADAL" clId="{3EC3C4C6-96DC-4DB1-B966-16B28D7C1763}" dt="2022-11-30T06:54:28.231" v="120" actId="20577"/>
          <ac:spMkLst>
            <pc:docMk/>
            <pc:sldMk cId="2377994786" sldId="2147310026"/>
            <ac:spMk id="6" creationId="{476D47EB-5144-4B14-BCD6-7ACC7B17B615}"/>
          </ac:spMkLst>
        </pc:spChg>
      </pc:sldChg>
      <pc:sldChg chg="addSp delSp modSp new add del mod modClrScheme chgLayout">
        <pc:chgData name="Vasudevan, Shriram Kris" userId="b4e9dae7-b0c7-4386-ae37-b8230b030c19" providerId="ADAL" clId="{3EC3C4C6-96DC-4DB1-B966-16B28D7C1763}" dt="2022-11-30T06:55:44.321" v="129" actId="47"/>
        <pc:sldMkLst>
          <pc:docMk/>
          <pc:sldMk cId="791341049" sldId="2147310027"/>
        </pc:sldMkLst>
        <pc:spChg chg="del mod ord">
          <ac:chgData name="Vasudevan, Shriram Kris" userId="b4e9dae7-b0c7-4386-ae37-b8230b030c19" providerId="ADAL" clId="{3EC3C4C6-96DC-4DB1-B966-16B28D7C1763}" dt="2022-11-30T06:55:19.641" v="122" actId="700"/>
          <ac:spMkLst>
            <pc:docMk/>
            <pc:sldMk cId="791341049" sldId="2147310027"/>
            <ac:spMk id="2" creationId="{4C5383A3-B95D-463F-A7AF-E3A956C9832E}"/>
          </ac:spMkLst>
        </pc:spChg>
        <pc:spChg chg="del mod ord">
          <ac:chgData name="Vasudevan, Shriram Kris" userId="b4e9dae7-b0c7-4386-ae37-b8230b030c19" providerId="ADAL" clId="{3EC3C4C6-96DC-4DB1-B966-16B28D7C1763}" dt="2022-11-30T06:55:19.641" v="122" actId="700"/>
          <ac:spMkLst>
            <pc:docMk/>
            <pc:sldMk cId="791341049" sldId="2147310027"/>
            <ac:spMk id="3" creationId="{69CF634D-BD47-4827-B24A-D4AB9C0DC3E2}"/>
          </ac:spMkLst>
        </pc:spChg>
        <pc:spChg chg="del mod ord">
          <ac:chgData name="Vasudevan, Shriram Kris" userId="b4e9dae7-b0c7-4386-ae37-b8230b030c19" providerId="ADAL" clId="{3EC3C4C6-96DC-4DB1-B966-16B28D7C1763}" dt="2022-11-30T06:55:19.641" v="122" actId="700"/>
          <ac:spMkLst>
            <pc:docMk/>
            <pc:sldMk cId="791341049" sldId="2147310027"/>
            <ac:spMk id="4" creationId="{54EC1774-A8DF-4733-AFBF-A732C54CB046}"/>
          </ac:spMkLst>
        </pc:spChg>
        <pc:spChg chg="add mod ord">
          <ac:chgData name="Vasudevan, Shriram Kris" userId="b4e9dae7-b0c7-4386-ae37-b8230b030c19" providerId="ADAL" clId="{3EC3C4C6-96DC-4DB1-B966-16B28D7C1763}" dt="2022-11-30T06:55:19.641" v="122" actId="700"/>
          <ac:spMkLst>
            <pc:docMk/>
            <pc:sldMk cId="791341049" sldId="2147310027"/>
            <ac:spMk id="5" creationId="{AA8D654A-C938-4EDC-93F3-92C3F806BCD9}"/>
          </ac:spMkLst>
        </pc:spChg>
        <pc:spChg chg="add mod ord">
          <ac:chgData name="Vasudevan, Shriram Kris" userId="b4e9dae7-b0c7-4386-ae37-b8230b030c19" providerId="ADAL" clId="{3EC3C4C6-96DC-4DB1-B966-16B28D7C1763}" dt="2022-11-30T06:55:19.641" v="122" actId="700"/>
          <ac:spMkLst>
            <pc:docMk/>
            <pc:sldMk cId="791341049" sldId="2147310027"/>
            <ac:spMk id="6" creationId="{CA65C832-7596-4AA7-8BFA-C8BC1F188715}"/>
          </ac:spMkLst>
        </pc:spChg>
        <pc:spChg chg="add mod ord">
          <ac:chgData name="Vasudevan, Shriram Kris" userId="b4e9dae7-b0c7-4386-ae37-b8230b030c19" providerId="ADAL" clId="{3EC3C4C6-96DC-4DB1-B966-16B28D7C1763}" dt="2022-11-30T06:55:19.641" v="122" actId="700"/>
          <ac:spMkLst>
            <pc:docMk/>
            <pc:sldMk cId="791341049" sldId="2147310027"/>
            <ac:spMk id="7" creationId="{1B80C5E1-4470-4797-BF77-950C92ABA600}"/>
          </ac:spMkLst>
        </pc:spChg>
      </pc:sldChg>
    </pc:docChg>
  </pc:docChgLst>
  <pc:docChgLst>
    <pc:chgData name="Vasudevan, Shriram Kris" userId="b4e9dae7-b0c7-4386-ae37-b8230b030c19" providerId="ADAL" clId="{AEF08943-BB30-45C4-A609-0964953B4663}"/>
    <pc:docChg chg="undo custSel addSld delSld modSld sldOrd modSection">
      <pc:chgData name="Vasudevan, Shriram Kris" userId="b4e9dae7-b0c7-4386-ae37-b8230b030c19" providerId="ADAL" clId="{AEF08943-BB30-45C4-A609-0964953B4663}" dt="2022-11-28T13:30:15.606" v="965"/>
      <pc:docMkLst>
        <pc:docMk/>
      </pc:docMkLst>
      <pc:sldChg chg="addSp delSp modSp mod ord">
        <pc:chgData name="Vasudevan, Shriram Kris" userId="b4e9dae7-b0c7-4386-ae37-b8230b030c19" providerId="ADAL" clId="{AEF08943-BB30-45C4-A609-0964953B4663}" dt="2022-11-28T04:00:03.934" v="951" actId="478"/>
        <pc:sldMkLst>
          <pc:docMk/>
          <pc:sldMk cId="2086400740" sldId="256"/>
        </pc:sldMkLst>
        <pc:spChg chg="add del mod">
          <ac:chgData name="Vasudevan, Shriram Kris" userId="b4e9dae7-b0c7-4386-ae37-b8230b030c19" providerId="ADAL" clId="{AEF08943-BB30-45C4-A609-0964953B4663}" dt="2022-11-28T04:00:03.934" v="951" actId="478"/>
          <ac:spMkLst>
            <pc:docMk/>
            <pc:sldMk cId="2086400740" sldId="256"/>
            <ac:spMk id="3" creationId="{2357DD61-6023-4108-980E-187C8DD4C051}"/>
          </ac:spMkLst>
        </pc:spChg>
        <pc:spChg chg="del mod">
          <ac:chgData name="Vasudevan, Shriram Kris" userId="b4e9dae7-b0c7-4386-ae37-b8230b030c19" providerId="ADAL" clId="{AEF08943-BB30-45C4-A609-0964953B4663}" dt="2022-11-28T03:59:38.983" v="945" actId="21"/>
          <ac:spMkLst>
            <pc:docMk/>
            <pc:sldMk cId="2086400740" sldId="256"/>
            <ac:spMk id="9" creationId="{ABEAF9F9-E88D-44A4-A1B6-BAA2E532B65E}"/>
          </ac:spMkLst>
        </pc:spChg>
      </pc:sldChg>
      <pc:sldChg chg="del">
        <pc:chgData name="Vasudevan, Shriram Kris" userId="b4e9dae7-b0c7-4386-ae37-b8230b030c19" providerId="ADAL" clId="{AEF08943-BB30-45C4-A609-0964953B4663}" dt="2022-11-14T05:52:03.919" v="83" actId="47"/>
        <pc:sldMkLst>
          <pc:docMk/>
          <pc:sldMk cId="2876491332" sldId="330"/>
        </pc:sldMkLst>
      </pc:sldChg>
      <pc:sldChg chg="add">
        <pc:chgData name="Vasudevan, Shriram Kris" userId="b4e9dae7-b0c7-4386-ae37-b8230b030c19" providerId="ADAL" clId="{AEF08943-BB30-45C4-A609-0964953B4663}" dt="2022-11-28T13:30:04.607" v="962"/>
        <pc:sldMkLst>
          <pc:docMk/>
          <pc:sldMk cId="3288248437" sldId="1685"/>
        </pc:sldMkLst>
      </pc:sldChg>
      <pc:sldChg chg="del">
        <pc:chgData name="Vasudevan, Shriram Kris" userId="b4e9dae7-b0c7-4386-ae37-b8230b030c19" providerId="ADAL" clId="{AEF08943-BB30-45C4-A609-0964953B4663}" dt="2022-11-14T05:53:11.178" v="121" actId="47"/>
        <pc:sldMkLst>
          <pc:docMk/>
          <pc:sldMk cId="812437410" sldId="2103812574"/>
        </pc:sldMkLst>
      </pc:sldChg>
      <pc:sldChg chg="del">
        <pc:chgData name="Vasudevan, Shriram Kris" userId="b4e9dae7-b0c7-4386-ae37-b8230b030c19" providerId="ADAL" clId="{AEF08943-BB30-45C4-A609-0964953B4663}" dt="2022-11-14T05:53:11.178" v="121" actId="47"/>
        <pc:sldMkLst>
          <pc:docMk/>
          <pc:sldMk cId="1834258443" sldId="2103813431"/>
        </pc:sldMkLst>
      </pc:sldChg>
      <pc:sldChg chg="del">
        <pc:chgData name="Vasudevan, Shriram Kris" userId="b4e9dae7-b0c7-4386-ae37-b8230b030c19" providerId="ADAL" clId="{AEF08943-BB30-45C4-A609-0964953B4663}" dt="2022-11-14T05:52:20.934" v="84" actId="47"/>
        <pc:sldMkLst>
          <pc:docMk/>
          <pc:sldMk cId="1391716537" sldId="2103813456"/>
        </pc:sldMkLst>
      </pc:sldChg>
      <pc:sldChg chg="del">
        <pc:chgData name="Vasudevan, Shriram Kris" userId="b4e9dae7-b0c7-4386-ae37-b8230b030c19" providerId="ADAL" clId="{AEF08943-BB30-45C4-A609-0964953B4663}" dt="2022-11-14T05:52:24.479" v="85" actId="47"/>
        <pc:sldMkLst>
          <pc:docMk/>
          <pc:sldMk cId="3568222244" sldId="2103813466"/>
        </pc:sldMkLst>
      </pc:sldChg>
      <pc:sldChg chg="del">
        <pc:chgData name="Vasudevan, Shriram Kris" userId="b4e9dae7-b0c7-4386-ae37-b8230b030c19" providerId="ADAL" clId="{AEF08943-BB30-45C4-A609-0964953B4663}" dt="2022-11-14T05:52:25.448" v="86" actId="47"/>
        <pc:sldMkLst>
          <pc:docMk/>
          <pc:sldMk cId="2555804658" sldId="2103813467"/>
        </pc:sldMkLst>
      </pc:sldChg>
      <pc:sldChg chg="add">
        <pc:chgData name="Vasudevan, Shriram Kris" userId="b4e9dae7-b0c7-4386-ae37-b8230b030c19" providerId="ADAL" clId="{AEF08943-BB30-45C4-A609-0964953B4663}" dt="2022-11-28T13:30:04.607" v="962"/>
        <pc:sldMkLst>
          <pc:docMk/>
          <pc:sldMk cId="702868545" sldId="2103813491"/>
        </pc:sldMkLst>
      </pc:sldChg>
      <pc:sldChg chg="addSp modSp mod">
        <pc:chgData name="Vasudevan, Shriram Kris" userId="b4e9dae7-b0c7-4386-ae37-b8230b030c19" providerId="ADAL" clId="{AEF08943-BB30-45C4-A609-0964953B4663}" dt="2022-11-28T13:28:47.866" v="955" actId="1076"/>
        <pc:sldMkLst>
          <pc:docMk/>
          <pc:sldMk cId="1517627338" sldId="2103813532"/>
        </pc:sldMkLst>
        <pc:spChg chg="add mod">
          <ac:chgData name="Vasudevan, Shriram Kris" userId="b4e9dae7-b0c7-4386-ae37-b8230b030c19" providerId="ADAL" clId="{AEF08943-BB30-45C4-A609-0964953B4663}" dt="2022-11-28T13:28:47.866" v="955" actId="1076"/>
          <ac:spMkLst>
            <pc:docMk/>
            <pc:sldMk cId="1517627338" sldId="2103813532"/>
            <ac:spMk id="4" creationId="{8E8CAD50-E94B-49E9-A8D8-396252F513E3}"/>
          </ac:spMkLst>
        </pc:spChg>
      </pc:sldChg>
      <pc:sldChg chg="addSp delSp modSp mod">
        <pc:chgData name="Vasudevan, Shriram Kris" userId="b4e9dae7-b0c7-4386-ae37-b8230b030c19" providerId="ADAL" clId="{AEF08943-BB30-45C4-A609-0964953B4663}" dt="2022-11-28T13:28:39.429" v="953" actId="21"/>
        <pc:sldMkLst>
          <pc:docMk/>
          <pc:sldMk cId="868660366" sldId="2103813537"/>
        </pc:sldMkLst>
        <pc:spChg chg="mod">
          <ac:chgData name="Vasudevan, Shriram Kris" userId="b4e9dae7-b0c7-4386-ae37-b8230b030c19" providerId="ADAL" clId="{AEF08943-BB30-45C4-A609-0964953B4663}" dt="2022-11-28T03:40:52.525" v="467" actId="6549"/>
          <ac:spMkLst>
            <pc:docMk/>
            <pc:sldMk cId="868660366" sldId="2103813537"/>
            <ac:spMk id="4" creationId="{E6F11553-F4AA-4A7E-8011-1127748EE9A6}"/>
          </ac:spMkLst>
        </pc:spChg>
        <pc:spChg chg="add del">
          <ac:chgData name="Vasudevan, Shriram Kris" userId="b4e9dae7-b0c7-4386-ae37-b8230b030c19" providerId="ADAL" clId="{AEF08943-BB30-45C4-A609-0964953B4663}" dt="2022-11-28T13:28:39.429" v="953" actId="21"/>
          <ac:spMkLst>
            <pc:docMk/>
            <pc:sldMk cId="868660366" sldId="2103813537"/>
            <ac:spMk id="7" creationId="{A4771CDF-A32B-44B9-8F43-CB8A0DC50F48}"/>
          </ac:spMkLst>
        </pc:spChg>
      </pc:sldChg>
      <pc:sldChg chg="del">
        <pc:chgData name="Vasudevan, Shriram Kris" userId="b4e9dae7-b0c7-4386-ae37-b8230b030c19" providerId="ADAL" clId="{AEF08943-BB30-45C4-A609-0964953B4663}" dt="2022-11-28T03:41:11.359" v="468" actId="47"/>
        <pc:sldMkLst>
          <pc:docMk/>
          <pc:sldMk cId="364366333" sldId="2103813548"/>
        </pc:sldMkLst>
      </pc:sldChg>
      <pc:sldChg chg="delSp mod">
        <pc:chgData name="Vasudevan, Shriram Kris" userId="b4e9dae7-b0c7-4386-ae37-b8230b030c19" providerId="ADAL" clId="{AEF08943-BB30-45C4-A609-0964953B4663}" dt="2022-11-14T05:52:33.749" v="87" actId="478"/>
        <pc:sldMkLst>
          <pc:docMk/>
          <pc:sldMk cId="1499739354" sldId="2103813549"/>
        </pc:sldMkLst>
        <pc:spChg chg="del">
          <ac:chgData name="Vasudevan, Shriram Kris" userId="b4e9dae7-b0c7-4386-ae37-b8230b030c19" providerId="ADAL" clId="{AEF08943-BB30-45C4-A609-0964953B4663}" dt="2022-11-14T05:52:33.749" v="87" actId="478"/>
          <ac:spMkLst>
            <pc:docMk/>
            <pc:sldMk cId="1499739354" sldId="2103813549"/>
            <ac:spMk id="7" creationId="{9B73FC9F-EC3A-4EE4-97ED-7AA162900FAF}"/>
          </ac:spMkLst>
        </pc:spChg>
      </pc:sldChg>
      <pc:sldChg chg="delSp modSp mod">
        <pc:chgData name="Vasudevan, Shriram Kris" userId="b4e9dae7-b0c7-4386-ae37-b8230b030c19" providerId="ADAL" clId="{AEF08943-BB30-45C4-A609-0964953B4663}" dt="2022-11-28T03:40:28.332" v="465" actId="478"/>
        <pc:sldMkLst>
          <pc:docMk/>
          <pc:sldMk cId="1670913278" sldId="2103813550"/>
        </pc:sldMkLst>
        <pc:spChg chg="del">
          <ac:chgData name="Vasudevan, Shriram Kris" userId="b4e9dae7-b0c7-4386-ae37-b8230b030c19" providerId="ADAL" clId="{AEF08943-BB30-45C4-A609-0964953B4663}" dt="2022-11-28T03:40:28.332" v="465" actId="478"/>
          <ac:spMkLst>
            <pc:docMk/>
            <pc:sldMk cId="1670913278" sldId="2103813550"/>
            <ac:spMk id="7" creationId="{0CD5AFA5-9AF0-433C-A062-13872C2DDDCA}"/>
          </ac:spMkLst>
        </pc:spChg>
        <pc:graphicFrameChg chg="mod">
          <ac:chgData name="Vasudevan, Shriram Kris" userId="b4e9dae7-b0c7-4386-ae37-b8230b030c19" providerId="ADAL" clId="{AEF08943-BB30-45C4-A609-0964953B4663}" dt="2022-11-28T03:40:25.358" v="464" actId="14100"/>
          <ac:graphicFrameMkLst>
            <pc:docMk/>
            <pc:sldMk cId="1670913278" sldId="2103813550"/>
            <ac:graphicFrameMk id="6" creationId="{3C83ACD5-9A49-10F1-E98C-21D1FEEA3CD6}"/>
          </ac:graphicFrameMkLst>
        </pc:graphicFrameChg>
      </pc:sldChg>
      <pc:sldChg chg="del">
        <pc:chgData name="Vasudevan, Shriram Kris" userId="b4e9dae7-b0c7-4386-ae37-b8230b030c19" providerId="ADAL" clId="{AEF08943-BB30-45C4-A609-0964953B4663}" dt="2022-11-28T03:40:48.012" v="466" actId="47"/>
        <pc:sldMkLst>
          <pc:docMk/>
          <pc:sldMk cId="371038811" sldId="2103813551"/>
        </pc:sldMkLst>
      </pc:sldChg>
      <pc:sldChg chg="add">
        <pc:chgData name="Vasudevan, Shriram Kris" userId="b4e9dae7-b0c7-4386-ae37-b8230b030c19" providerId="ADAL" clId="{AEF08943-BB30-45C4-A609-0964953B4663}" dt="2022-11-28T13:30:04.607" v="962"/>
        <pc:sldMkLst>
          <pc:docMk/>
          <pc:sldMk cId="864729779" sldId="2144327824"/>
        </pc:sldMkLst>
      </pc:sldChg>
      <pc:sldChg chg="modSp mod">
        <pc:chgData name="Vasudevan, Shriram Kris" userId="b4e9dae7-b0c7-4386-ae37-b8230b030c19" providerId="ADAL" clId="{AEF08943-BB30-45C4-A609-0964953B4663}" dt="2022-11-28T03:41:56.578" v="560" actId="20577"/>
        <pc:sldMkLst>
          <pc:docMk/>
          <pc:sldMk cId="2995427895" sldId="2144327844"/>
        </pc:sldMkLst>
        <pc:spChg chg="mod">
          <ac:chgData name="Vasudevan, Shriram Kris" userId="b4e9dae7-b0c7-4386-ae37-b8230b030c19" providerId="ADAL" clId="{AEF08943-BB30-45C4-A609-0964953B4663}" dt="2022-11-28T03:41:56.578" v="560" actId="20577"/>
          <ac:spMkLst>
            <pc:docMk/>
            <pc:sldMk cId="2995427895" sldId="2144327844"/>
            <ac:spMk id="4" creationId="{E05F2C84-F5C9-4D35-9630-959D5CAFC233}"/>
          </ac:spMkLst>
        </pc:spChg>
        <pc:spChg chg="mod">
          <ac:chgData name="Vasudevan, Shriram Kris" userId="b4e9dae7-b0c7-4386-ae37-b8230b030c19" providerId="ADAL" clId="{AEF08943-BB30-45C4-A609-0964953B4663}" dt="2022-11-28T03:39:11.123" v="460" actId="20577"/>
          <ac:spMkLst>
            <pc:docMk/>
            <pc:sldMk cId="2995427895" sldId="2144327844"/>
            <ac:spMk id="6" creationId="{9C663575-B1F0-4283-A755-F5F197C42E4B}"/>
          </ac:spMkLst>
        </pc:spChg>
      </pc:sldChg>
      <pc:sldChg chg="del">
        <pc:chgData name="Vasudevan, Shriram Kris" userId="b4e9dae7-b0c7-4386-ae37-b8230b030c19" providerId="ADAL" clId="{AEF08943-BB30-45C4-A609-0964953B4663}" dt="2022-11-28T03:41:19.974" v="469" actId="47"/>
        <pc:sldMkLst>
          <pc:docMk/>
          <pc:sldMk cId="187713883" sldId="2144327845"/>
        </pc:sldMkLst>
      </pc:sldChg>
      <pc:sldChg chg="del">
        <pc:chgData name="Vasudevan, Shriram Kris" userId="b4e9dae7-b0c7-4386-ae37-b8230b030c19" providerId="ADAL" clId="{AEF08943-BB30-45C4-A609-0964953B4663}" dt="2022-11-14T05:53:11.178" v="121" actId="47"/>
        <pc:sldMkLst>
          <pc:docMk/>
          <pc:sldMk cId="216634163" sldId="2144327846"/>
        </pc:sldMkLst>
      </pc:sldChg>
      <pc:sldChg chg="del">
        <pc:chgData name="Vasudevan, Shriram Kris" userId="b4e9dae7-b0c7-4386-ae37-b8230b030c19" providerId="ADAL" clId="{AEF08943-BB30-45C4-A609-0964953B4663}" dt="2022-11-14T05:53:11.178" v="121" actId="47"/>
        <pc:sldMkLst>
          <pc:docMk/>
          <pc:sldMk cId="4214111449" sldId="2144327848"/>
        </pc:sldMkLst>
      </pc:sldChg>
      <pc:sldChg chg="ord">
        <pc:chgData name="Vasudevan, Shriram Kris" userId="b4e9dae7-b0c7-4386-ae37-b8230b030c19" providerId="ADAL" clId="{AEF08943-BB30-45C4-A609-0964953B4663}" dt="2022-11-28T13:30:15.606" v="965"/>
        <pc:sldMkLst>
          <pc:docMk/>
          <pc:sldMk cId="54161122" sldId="2144327849"/>
        </pc:sldMkLst>
      </pc:sldChg>
      <pc:sldChg chg="del">
        <pc:chgData name="Vasudevan, Shriram Kris" userId="b4e9dae7-b0c7-4386-ae37-b8230b030c19" providerId="ADAL" clId="{AEF08943-BB30-45C4-A609-0964953B4663}" dt="2022-11-14T05:53:11.178" v="121" actId="47"/>
        <pc:sldMkLst>
          <pc:docMk/>
          <pc:sldMk cId="2480677917" sldId="2144327885"/>
        </pc:sldMkLst>
      </pc:sldChg>
      <pc:sldChg chg="del">
        <pc:chgData name="Vasudevan, Shriram Kris" userId="b4e9dae7-b0c7-4386-ae37-b8230b030c19" providerId="ADAL" clId="{AEF08943-BB30-45C4-A609-0964953B4663}" dt="2022-11-14T05:53:11.178" v="121" actId="47"/>
        <pc:sldMkLst>
          <pc:docMk/>
          <pc:sldMk cId="1505504727" sldId="2144327886"/>
        </pc:sldMkLst>
      </pc:sldChg>
      <pc:sldChg chg="modSp mod">
        <pc:chgData name="Vasudevan, Shriram Kris" userId="b4e9dae7-b0c7-4386-ae37-b8230b030c19" providerId="ADAL" clId="{AEF08943-BB30-45C4-A609-0964953B4663}" dt="2022-11-28T03:41:41.925" v="549" actId="20577"/>
        <pc:sldMkLst>
          <pc:docMk/>
          <pc:sldMk cId="3957444271" sldId="2144327888"/>
        </pc:sldMkLst>
        <pc:spChg chg="mod">
          <ac:chgData name="Vasudevan, Shriram Kris" userId="b4e9dae7-b0c7-4386-ae37-b8230b030c19" providerId="ADAL" clId="{AEF08943-BB30-45C4-A609-0964953B4663}" dt="2022-11-28T03:41:41.925" v="549" actId="20577"/>
          <ac:spMkLst>
            <pc:docMk/>
            <pc:sldMk cId="3957444271" sldId="2144327888"/>
            <ac:spMk id="5" creationId="{D719BD5B-6842-446F-9BF8-6EFE9FCE1C61}"/>
          </ac:spMkLst>
        </pc:spChg>
      </pc:sldChg>
      <pc:sldChg chg="addSp delSp modSp new mod">
        <pc:chgData name="Vasudevan, Shriram Kris" userId="b4e9dae7-b0c7-4386-ae37-b8230b030c19" providerId="ADAL" clId="{AEF08943-BB30-45C4-A609-0964953B4663}" dt="2022-11-28T03:59:56.835" v="950" actId="1076"/>
        <pc:sldMkLst>
          <pc:docMk/>
          <pc:sldMk cId="812077740" sldId="2144327889"/>
        </pc:sldMkLst>
        <pc:spChg chg="del mod">
          <ac:chgData name="Vasudevan, Shriram Kris" userId="b4e9dae7-b0c7-4386-ae37-b8230b030c19" providerId="ADAL" clId="{AEF08943-BB30-45C4-A609-0964953B4663}" dt="2022-11-28T03:28:07.662" v="157" actId="478"/>
          <ac:spMkLst>
            <pc:docMk/>
            <pc:sldMk cId="812077740" sldId="2144327889"/>
            <ac:spMk id="2" creationId="{A602F484-864B-46CF-A2A4-F61E71AA10AE}"/>
          </ac:spMkLst>
        </pc:spChg>
        <pc:spChg chg="mod">
          <ac:chgData name="Vasudevan, Shriram Kris" userId="b4e9dae7-b0c7-4386-ae37-b8230b030c19" providerId="ADAL" clId="{AEF08943-BB30-45C4-A609-0964953B4663}" dt="2022-11-28T03:59:45.850" v="947" actId="1076"/>
          <ac:spMkLst>
            <pc:docMk/>
            <pc:sldMk cId="812077740" sldId="2144327889"/>
            <ac:spMk id="3" creationId="{44132BFC-354E-4B40-AB44-BF95511B9DED}"/>
          </ac:spMkLst>
        </pc:spChg>
        <pc:spChg chg="mod">
          <ac:chgData name="Vasudevan, Shriram Kris" userId="b4e9dae7-b0c7-4386-ae37-b8230b030c19" providerId="ADAL" clId="{AEF08943-BB30-45C4-A609-0964953B4663}" dt="2022-11-28T03:59:52.391" v="949" actId="1076"/>
          <ac:spMkLst>
            <pc:docMk/>
            <pc:sldMk cId="812077740" sldId="2144327889"/>
            <ac:spMk id="4" creationId="{0874FE44-05A2-4A7D-A358-A9D9CAFD7DCB}"/>
          </ac:spMkLst>
        </pc:spChg>
        <pc:spChg chg="add mod">
          <ac:chgData name="Vasudevan, Shriram Kris" userId="b4e9dae7-b0c7-4386-ae37-b8230b030c19" providerId="ADAL" clId="{AEF08943-BB30-45C4-A609-0964953B4663}" dt="2022-11-28T03:59:56.835" v="950" actId="1076"/>
          <ac:spMkLst>
            <pc:docMk/>
            <pc:sldMk cId="812077740" sldId="2144327889"/>
            <ac:spMk id="5" creationId="{66965DC7-8C27-465C-B6A9-ED8DBCA7FB34}"/>
          </ac:spMkLst>
        </pc:spChg>
        <pc:graphicFrameChg chg="add del mod">
          <ac:chgData name="Vasudevan, Shriram Kris" userId="b4e9dae7-b0c7-4386-ae37-b8230b030c19" providerId="ADAL" clId="{AEF08943-BB30-45C4-A609-0964953B4663}" dt="2022-11-28T03:29:27.421" v="209" actId="21"/>
          <ac:graphicFrameMkLst>
            <pc:docMk/>
            <pc:sldMk cId="812077740" sldId="2144327889"/>
            <ac:graphicFrameMk id="5" creationId="{A921C40A-52A3-403D-906B-7205FA051CE2}"/>
          </ac:graphicFrameMkLst>
        </pc:graphicFrameChg>
      </pc:sldChg>
      <pc:sldChg chg="addSp delSp modSp new mod modClrScheme chgLayout modNotesTx">
        <pc:chgData name="Vasudevan, Shriram Kris" userId="b4e9dae7-b0c7-4386-ae37-b8230b030c19" providerId="ADAL" clId="{AEF08943-BB30-45C4-A609-0964953B4663}" dt="2022-11-28T03:39:43.826" v="463"/>
        <pc:sldMkLst>
          <pc:docMk/>
          <pc:sldMk cId="1693806950" sldId="2144327890"/>
        </pc:sldMkLst>
        <pc:spChg chg="del mod ord">
          <ac:chgData name="Vasudevan, Shriram Kris" userId="b4e9dae7-b0c7-4386-ae37-b8230b030c19" providerId="ADAL" clId="{AEF08943-BB30-45C4-A609-0964953B4663}" dt="2022-11-28T03:29:33.758" v="211" actId="700"/>
          <ac:spMkLst>
            <pc:docMk/>
            <pc:sldMk cId="1693806950" sldId="2144327890"/>
            <ac:spMk id="2" creationId="{282E8578-C2CF-400B-83E9-8131107DE499}"/>
          </ac:spMkLst>
        </pc:spChg>
        <pc:spChg chg="del mod ord">
          <ac:chgData name="Vasudevan, Shriram Kris" userId="b4e9dae7-b0c7-4386-ae37-b8230b030c19" providerId="ADAL" clId="{AEF08943-BB30-45C4-A609-0964953B4663}" dt="2022-11-28T03:29:33.758" v="211" actId="700"/>
          <ac:spMkLst>
            <pc:docMk/>
            <pc:sldMk cId="1693806950" sldId="2144327890"/>
            <ac:spMk id="3" creationId="{B27DE7A7-00D9-427A-B67C-06AE3616456A}"/>
          </ac:spMkLst>
        </pc:spChg>
        <pc:spChg chg="del mod ord">
          <ac:chgData name="Vasudevan, Shriram Kris" userId="b4e9dae7-b0c7-4386-ae37-b8230b030c19" providerId="ADAL" clId="{AEF08943-BB30-45C4-A609-0964953B4663}" dt="2022-11-28T03:29:33.758" v="211" actId="700"/>
          <ac:spMkLst>
            <pc:docMk/>
            <pc:sldMk cId="1693806950" sldId="2144327890"/>
            <ac:spMk id="4" creationId="{D1575A35-5F02-43F5-9E73-86AD609C9A86}"/>
          </ac:spMkLst>
        </pc:spChg>
        <pc:spChg chg="add del mod ord">
          <ac:chgData name="Vasudevan, Shriram Kris" userId="b4e9dae7-b0c7-4386-ae37-b8230b030c19" providerId="ADAL" clId="{AEF08943-BB30-45C4-A609-0964953B4663}" dt="2022-11-28T03:29:39.580" v="213" actId="478"/>
          <ac:spMkLst>
            <pc:docMk/>
            <pc:sldMk cId="1693806950" sldId="2144327890"/>
            <ac:spMk id="5" creationId="{FFF6262C-10D5-42D7-B96E-38624254F444}"/>
          </ac:spMkLst>
        </pc:spChg>
        <pc:spChg chg="add mod ord">
          <ac:chgData name="Vasudevan, Shriram Kris" userId="b4e9dae7-b0c7-4386-ae37-b8230b030c19" providerId="ADAL" clId="{AEF08943-BB30-45C4-A609-0964953B4663}" dt="2022-11-28T03:35:04.564" v="315" actId="108"/>
          <ac:spMkLst>
            <pc:docMk/>
            <pc:sldMk cId="1693806950" sldId="2144327890"/>
            <ac:spMk id="6" creationId="{703B138A-97FF-40E2-B80A-2830BB9FFE8F}"/>
          </ac:spMkLst>
        </pc:spChg>
        <pc:spChg chg="add del mod ord">
          <ac:chgData name="Vasudevan, Shriram Kris" userId="b4e9dae7-b0c7-4386-ae37-b8230b030c19" providerId="ADAL" clId="{AEF08943-BB30-45C4-A609-0964953B4663}" dt="2022-11-28T03:29:41.701" v="214" actId="478"/>
          <ac:spMkLst>
            <pc:docMk/>
            <pc:sldMk cId="1693806950" sldId="2144327890"/>
            <ac:spMk id="7" creationId="{332C92F5-5AD0-4351-85A8-7796B3B6F1B3}"/>
          </ac:spMkLst>
        </pc:spChg>
        <pc:spChg chg="add mod">
          <ac:chgData name="Vasudevan, Shriram Kris" userId="b4e9dae7-b0c7-4386-ae37-b8230b030c19" providerId="ADAL" clId="{AEF08943-BB30-45C4-A609-0964953B4663}" dt="2022-11-28T03:36:09.959" v="335" actId="207"/>
          <ac:spMkLst>
            <pc:docMk/>
            <pc:sldMk cId="1693806950" sldId="2144327890"/>
            <ac:spMk id="10" creationId="{6982E707-3161-4C4B-88D7-554A14803BBD}"/>
          </ac:spMkLst>
        </pc:spChg>
        <pc:spChg chg="add mod">
          <ac:chgData name="Vasudevan, Shriram Kris" userId="b4e9dae7-b0c7-4386-ae37-b8230b030c19" providerId="ADAL" clId="{AEF08943-BB30-45C4-A609-0964953B4663}" dt="2022-11-28T03:36:20.821" v="337" actId="207"/>
          <ac:spMkLst>
            <pc:docMk/>
            <pc:sldMk cId="1693806950" sldId="2144327890"/>
            <ac:spMk id="12" creationId="{949747D4-0306-4FED-8527-6DB2F4BFEA13}"/>
          </ac:spMkLst>
        </pc:spChg>
        <pc:spChg chg="add mod">
          <ac:chgData name="Vasudevan, Shriram Kris" userId="b4e9dae7-b0c7-4386-ae37-b8230b030c19" providerId="ADAL" clId="{AEF08943-BB30-45C4-A609-0964953B4663}" dt="2022-11-28T03:38:12.419" v="402" actId="1076"/>
          <ac:spMkLst>
            <pc:docMk/>
            <pc:sldMk cId="1693806950" sldId="2144327890"/>
            <ac:spMk id="15" creationId="{ECB3743C-AFDD-4559-97EE-AB1E910FEFF6}"/>
          </ac:spMkLst>
        </pc:spChg>
        <pc:spChg chg="add del">
          <ac:chgData name="Vasudevan, Shriram Kris" userId="b4e9dae7-b0c7-4386-ae37-b8230b030c19" providerId="ADAL" clId="{AEF08943-BB30-45C4-A609-0964953B4663}" dt="2022-11-28T03:39:42.619" v="462" actId="22"/>
          <ac:spMkLst>
            <pc:docMk/>
            <pc:sldMk cId="1693806950" sldId="2144327890"/>
            <ac:spMk id="17" creationId="{7ED22E12-FA23-4D22-BB3B-7CE3547C017B}"/>
          </ac:spMkLst>
        </pc:spChg>
        <pc:graphicFrameChg chg="add mod">
          <ac:chgData name="Vasudevan, Shriram Kris" userId="b4e9dae7-b0c7-4386-ae37-b8230b030c19" providerId="ADAL" clId="{AEF08943-BB30-45C4-A609-0964953B4663}" dt="2022-11-28T03:35:21.619" v="320" actId="1076"/>
          <ac:graphicFrameMkLst>
            <pc:docMk/>
            <pc:sldMk cId="1693806950" sldId="2144327890"/>
            <ac:graphicFrameMk id="8" creationId="{29AF1BCD-F524-4987-B203-D62CEEBCFD34}"/>
          </ac:graphicFrameMkLst>
        </pc:graphicFrameChg>
        <pc:picChg chg="add mod">
          <ac:chgData name="Vasudevan, Shriram Kris" userId="b4e9dae7-b0c7-4386-ae37-b8230b030c19" providerId="ADAL" clId="{AEF08943-BB30-45C4-A609-0964953B4663}" dt="2022-11-28T03:37:26.247" v="343" actId="1076"/>
          <ac:picMkLst>
            <pc:docMk/>
            <pc:sldMk cId="1693806950" sldId="2144327890"/>
            <ac:picMk id="14" creationId="{86BDA2F1-7B49-448E-8CA6-F95C0163B4D2}"/>
          </ac:picMkLst>
        </pc:picChg>
      </pc:sldChg>
      <pc:sldChg chg="addSp modSp new mod modClrScheme chgLayout">
        <pc:chgData name="Vasudevan, Shriram Kris" userId="b4e9dae7-b0c7-4386-ae37-b8230b030c19" providerId="ADAL" clId="{AEF08943-BB30-45C4-A609-0964953B4663}" dt="2022-11-28T03:46:54.008" v="695" actId="123"/>
        <pc:sldMkLst>
          <pc:docMk/>
          <pc:sldMk cId="3662610717" sldId="2144327891"/>
        </pc:sldMkLst>
        <pc:spChg chg="mod">
          <ac:chgData name="Vasudevan, Shriram Kris" userId="b4e9dae7-b0c7-4386-ae37-b8230b030c19" providerId="ADAL" clId="{AEF08943-BB30-45C4-A609-0964953B4663}" dt="2022-11-28T03:45:48.026" v="674" actId="26606"/>
          <ac:spMkLst>
            <pc:docMk/>
            <pc:sldMk cId="3662610717" sldId="2144327891"/>
            <ac:spMk id="2" creationId="{A5CE9DEC-60E7-4739-B0EA-0D1E097FE73C}"/>
          </ac:spMkLst>
        </pc:spChg>
        <pc:spChg chg="mod">
          <ac:chgData name="Vasudevan, Shriram Kris" userId="b4e9dae7-b0c7-4386-ae37-b8230b030c19" providerId="ADAL" clId="{AEF08943-BB30-45C4-A609-0964953B4663}" dt="2022-11-28T03:46:54.008" v="695" actId="123"/>
          <ac:spMkLst>
            <pc:docMk/>
            <pc:sldMk cId="3662610717" sldId="2144327891"/>
            <ac:spMk id="3" creationId="{CDF18F8B-88EB-4C5A-BAF4-7996963EE71B}"/>
          </ac:spMkLst>
        </pc:spChg>
        <pc:spChg chg="mod ord">
          <ac:chgData name="Vasudevan, Shriram Kris" userId="b4e9dae7-b0c7-4386-ae37-b8230b030c19" providerId="ADAL" clId="{AEF08943-BB30-45C4-A609-0964953B4663}" dt="2022-11-28T03:45:48.026" v="674" actId="26606"/>
          <ac:spMkLst>
            <pc:docMk/>
            <pc:sldMk cId="3662610717" sldId="2144327891"/>
            <ac:spMk id="4" creationId="{DC37C9BB-B103-4587-BA62-AC754496232F}"/>
          </ac:spMkLst>
        </pc:spChg>
        <pc:picChg chg="add mod">
          <ac:chgData name="Vasudevan, Shriram Kris" userId="b4e9dae7-b0c7-4386-ae37-b8230b030c19" providerId="ADAL" clId="{AEF08943-BB30-45C4-A609-0964953B4663}" dt="2022-11-28T03:46:49.140" v="693" actId="1076"/>
          <ac:picMkLst>
            <pc:docMk/>
            <pc:sldMk cId="3662610717" sldId="2144327891"/>
            <ac:picMk id="1026" creationId="{EA1E5F34-3940-441A-B813-C002FC3DE6E5}"/>
          </ac:picMkLst>
        </pc:picChg>
      </pc:sldChg>
      <pc:sldChg chg="addSp delSp modSp new mod modClrScheme chgLayout">
        <pc:chgData name="Vasudevan, Shriram Kris" userId="b4e9dae7-b0c7-4386-ae37-b8230b030c19" providerId="ADAL" clId="{AEF08943-BB30-45C4-A609-0964953B4663}" dt="2022-11-28T03:49:18.256" v="761" actId="26606"/>
        <pc:sldMkLst>
          <pc:docMk/>
          <pc:sldMk cId="440869949" sldId="2144327892"/>
        </pc:sldMkLst>
        <pc:spChg chg="mod ord">
          <ac:chgData name="Vasudevan, Shriram Kris" userId="b4e9dae7-b0c7-4386-ae37-b8230b030c19" providerId="ADAL" clId="{AEF08943-BB30-45C4-A609-0964953B4663}" dt="2022-11-28T03:49:18.256" v="761" actId="26606"/>
          <ac:spMkLst>
            <pc:docMk/>
            <pc:sldMk cId="440869949" sldId="2144327892"/>
            <ac:spMk id="2" creationId="{71B75303-C40B-40A9-B3A0-D08D8B138F11}"/>
          </ac:spMkLst>
        </pc:spChg>
        <pc:spChg chg="del mod ord">
          <ac:chgData name="Vasudevan, Shriram Kris" userId="b4e9dae7-b0c7-4386-ae37-b8230b030c19" providerId="ADAL" clId="{AEF08943-BB30-45C4-A609-0964953B4663}" dt="2022-11-28T03:47:29.742" v="735" actId="700"/>
          <ac:spMkLst>
            <pc:docMk/>
            <pc:sldMk cId="440869949" sldId="2144327892"/>
            <ac:spMk id="3" creationId="{67080DB0-46EF-45A4-AE12-A9242236C4DE}"/>
          </ac:spMkLst>
        </pc:spChg>
        <pc:spChg chg="del">
          <ac:chgData name="Vasudevan, Shriram Kris" userId="b4e9dae7-b0c7-4386-ae37-b8230b030c19" providerId="ADAL" clId="{AEF08943-BB30-45C4-A609-0964953B4663}" dt="2022-11-28T03:47:29.742" v="735" actId="700"/>
          <ac:spMkLst>
            <pc:docMk/>
            <pc:sldMk cId="440869949" sldId="2144327892"/>
            <ac:spMk id="4" creationId="{12B9861C-91E3-4D88-8042-8D7C02A33165}"/>
          </ac:spMkLst>
        </pc:spChg>
        <pc:spChg chg="mod ord">
          <ac:chgData name="Vasudevan, Shriram Kris" userId="b4e9dae7-b0c7-4386-ae37-b8230b030c19" providerId="ADAL" clId="{AEF08943-BB30-45C4-A609-0964953B4663}" dt="2022-11-28T03:49:18.256" v="761" actId="26606"/>
          <ac:spMkLst>
            <pc:docMk/>
            <pc:sldMk cId="440869949" sldId="2144327892"/>
            <ac:spMk id="5" creationId="{107A3F95-DE40-4222-BB63-82BDDB574707}"/>
          </ac:spMkLst>
        </pc:spChg>
        <pc:spChg chg="add mod ord">
          <ac:chgData name="Vasudevan, Shriram Kris" userId="b4e9dae7-b0c7-4386-ae37-b8230b030c19" providerId="ADAL" clId="{AEF08943-BB30-45C4-A609-0964953B4663}" dt="2022-11-28T03:49:18.256" v="761" actId="26606"/>
          <ac:spMkLst>
            <pc:docMk/>
            <pc:sldMk cId="440869949" sldId="2144327892"/>
            <ac:spMk id="6" creationId="{DB9A978B-2DC2-4950-BF5C-23BCBE47AD64}"/>
          </ac:spMkLst>
        </pc:spChg>
        <pc:picChg chg="add mod">
          <ac:chgData name="Vasudevan, Shriram Kris" userId="b4e9dae7-b0c7-4386-ae37-b8230b030c19" providerId="ADAL" clId="{AEF08943-BB30-45C4-A609-0964953B4663}" dt="2022-11-28T03:49:18.256" v="761" actId="26606"/>
          <ac:picMkLst>
            <pc:docMk/>
            <pc:sldMk cId="440869949" sldId="2144327892"/>
            <ac:picMk id="2050" creationId="{DE07E608-87C6-4479-8926-69CE936AFB20}"/>
          </ac:picMkLst>
        </pc:picChg>
      </pc:sldChg>
      <pc:sldChg chg="addSp delSp modSp new mod modNotesTx">
        <pc:chgData name="Vasudevan, Shriram Kris" userId="b4e9dae7-b0c7-4386-ae37-b8230b030c19" providerId="ADAL" clId="{AEF08943-BB30-45C4-A609-0964953B4663}" dt="2022-11-28T03:56:27.578" v="848"/>
        <pc:sldMkLst>
          <pc:docMk/>
          <pc:sldMk cId="3620424510" sldId="2144327893"/>
        </pc:sldMkLst>
        <pc:spChg chg="mod">
          <ac:chgData name="Vasudevan, Shriram Kris" userId="b4e9dae7-b0c7-4386-ae37-b8230b030c19" providerId="ADAL" clId="{AEF08943-BB30-45C4-A609-0964953B4663}" dt="2022-11-28T03:56:19.263" v="846" actId="26606"/>
          <ac:spMkLst>
            <pc:docMk/>
            <pc:sldMk cId="3620424510" sldId="2144327893"/>
            <ac:spMk id="2" creationId="{1EE4B013-02F6-4331-AF32-7D27A6B0958E}"/>
          </ac:spMkLst>
        </pc:spChg>
        <pc:spChg chg="mod">
          <ac:chgData name="Vasudevan, Shriram Kris" userId="b4e9dae7-b0c7-4386-ae37-b8230b030c19" providerId="ADAL" clId="{AEF08943-BB30-45C4-A609-0964953B4663}" dt="2022-11-28T03:56:19.269" v="847" actId="27636"/>
          <ac:spMkLst>
            <pc:docMk/>
            <pc:sldMk cId="3620424510" sldId="2144327893"/>
            <ac:spMk id="3" creationId="{AC288E6F-D5BF-44C9-9882-E60B12973A07}"/>
          </ac:spMkLst>
        </pc:spChg>
        <pc:spChg chg="del">
          <ac:chgData name="Vasudevan, Shriram Kris" userId="b4e9dae7-b0c7-4386-ae37-b8230b030c19" providerId="ADAL" clId="{AEF08943-BB30-45C4-A609-0964953B4663}" dt="2022-11-28T03:50:32.676" v="839" actId="478"/>
          <ac:spMkLst>
            <pc:docMk/>
            <pc:sldMk cId="3620424510" sldId="2144327893"/>
            <ac:spMk id="4" creationId="{3A0B411D-28EE-46AF-A544-6C4F1A79DD62}"/>
          </ac:spMkLst>
        </pc:spChg>
        <pc:spChg chg="mod">
          <ac:chgData name="Vasudevan, Shriram Kris" userId="b4e9dae7-b0c7-4386-ae37-b8230b030c19" providerId="ADAL" clId="{AEF08943-BB30-45C4-A609-0964953B4663}" dt="2022-11-28T03:56:19.263" v="846" actId="26606"/>
          <ac:spMkLst>
            <pc:docMk/>
            <pc:sldMk cId="3620424510" sldId="2144327893"/>
            <ac:spMk id="5" creationId="{4518C39F-D2D7-4078-BCBC-401B56CD5148}"/>
          </ac:spMkLst>
        </pc:spChg>
        <pc:picChg chg="add mod ord">
          <ac:chgData name="Vasudevan, Shriram Kris" userId="b4e9dae7-b0c7-4386-ae37-b8230b030c19" providerId="ADAL" clId="{AEF08943-BB30-45C4-A609-0964953B4663}" dt="2022-11-28T03:56:27.578" v="848"/>
          <ac:picMkLst>
            <pc:docMk/>
            <pc:sldMk cId="3620424510" sldId="2144327893"/>
            <ac:picMk id="3074" creationId="{B9F81EB3-8A11-4721-95E8-6EA4F053B454}"/>
          </ac:picMkLst>
        </pc:picChg>
      </pc:sldChg>
      <pc:sldChg chg="addSp delSp modSp new del mod modClrScheme chgLayout">
        <pc:chgData name="Vasudevan, Shriram Kris" userId="b4e9dae7-b0c7-4386-ae37-b8230b030c19" providerId="ADAL" clId="{AEF08943-BB30-45C4-A609-0964953B4663}" dt="2022-11-28T03:59:07.444" v="913" actId="47"/>
        <pc:sldMkLst>
          <pc:docMk/>
          <pc:sldMk cId="1783751385" sldId="2144327894"/>
        </pc:sldMkLst>
        <pc:spChg chg="del mod ord">
          <ac:chgData name="Vasudevan, Shriram Kris" userId="b4e9dae7-b0c7-4386-ae37-b8230b030c19" providerId="ADAL" clId="{AEF08943-BB30-45C4-A609-0964953B4663}" dt="2022-11-28T03:58:16.786" v="850" actId="700"/>
          <ac:spMkLst>
            <pc:docMk/>
            <pc:sldMk cId="1783751385" sldId="2144327894"/>
            <ac:spMk id="2" creationId="{52389835-10F1-4934-B115-9FEEF2F98BBA}"/>
          </ac:spMkLst>
        </pc:spChg>
        <pc:spChg chg="del">
          <ac:chgData name="Vasudevan, Shriram Kris" userId="b4e9dae7-b0c7-4386-ae37-b8230b030c19" providerId="ADAL" clId="{AEF08943-BB30-45C4-A609-0964953B4663}" dt="2022-11-28T03:58:16.786" v="850" actId="700"/>
          <ac:spMkLst>
            <pc:docMk/>
            <pc:sldMk cId="1783751385" sldId="2144327894"/>
            <ac:spMk id="3" creationId="{2372E6F3-F9F7-4BEE-B89F-06AD3A7F47FE}"/>
          </ac:spMkLst>
        </pc:spChg>
        <pc:spChg chg="del">
          <ac:chgData name="Vasudevan, Shriram Kris" userId="b4e9dae7-b0c7-4386-ae37-b8230b030c19" providerId="ADAL" clId="{AEF08943-BB30-45C4-A609-0964953B4663}" dt="2022-11-28T03:58:16.786" v="850" actId="700"/>
          <ac:spMkLst>
            <pc:docMk/>
            <pc:sldMk cId="1783751385" sldId="2144327894"/>
            <ac:spMk id="4" creationId="{382C25D2-7F5B-4143-9E6A-CF9CCC1E8DAA}"/>
          </ac:spMkLst>
        </pc:spChg>
        <pc:spChg chg="del mod ord">
          <ac:chgData name="Vasudevan, Shriram Kris" userId="b4e9dae7-b0c7-4386-ae37-b8230b030c19" providerId="ADAL" clId="{AEF08943-BB30-45C4-A609-0964953B4663}" dt="2022-11-28T03:58:16.786" v="850" actId="700"/>
          <ac:spMkLst>
            <pc:docMk/>
            <pc:sldMk cId="1783751385" sldId="2144327894"/>
            <ac:spMk id="5" creationId="{56E56BF7-0884-468A-999A-988E32CE22F6}"/>
          </ac:spMkLst>
        </pc:spChg>
        <pc:spChg chg="add mod ord">
          <ac:chgData name="Vasudevan, Shriram Kris" userId="b4e9dae7-b0c7-4386-ae37-b8230b030c19" providerId="ADAL" clId="{AEF08943-BB30-45C4-A609-0964953B4663}" dt="2022-11-28T03:58:25.604" v="882" actId="20577"/>
          <ac:spMkLst>
            <pc:docMk/>
            <pc:sldMk cId="1783751385" sldId="2144327894"/>
            <ac:spMk id="6" creationId="{62E3EE0E-783E-44AD-8E22-DCEF8C9988E4}"/>
          </ac:spMkLst>
        </pc:spChg>
        <pc:spChg chg="add del mod ord">
          <ac:chgData name="Vasudevan, Shriram Kris" userId="b4e9dae7-b0c7-4386-ae37-b8230b030c19" providerId="ADAL" clId="{AEF08943-BB30-45C4-A609-0964953B4663}" dt="2022-11-28T03:58:37.832" v="912" actId="478"/>
          <ac:spMkLst>
            <pc:docMk/>
            <pc:sldMk cId="1783751385" sldId="2144327894"/>
            <ac:spMk id="7" creationId="{DFC253E0-4501-4FEA-A21F-4CE4E97F1C56}"/>
          </ac:spMkLst>
        </pc:spChg>
      </pc:sldChg>
      <pc:sldChg chg="new del">
        <pc:chgData name="Vasudevan, Shriram Kris" userId="b4e9dae7-b0c7-4386-ae37-b8230b030c19" providerId="ADAL" clId="{AEF08943-BB30-45C4-A609-0964953B4663}" dt="2022-11-28T03:59:11.688" v="916" actId="47"/>
        <pc:sldMkLst>
          <pc:docMk/>
          <pc:sldMk cId="3407427083" sldId="2144327894"/>
        </pc:sldMkLst>
      </pc:sldChg>
      <pc:sldChg chg="addSp delSp modSp add mod">
        <pc:chgData name="Vasudevan, Shriram Kris" userId="b4e9dae7-b0c7-4386-ae37-b8230b030c19" providerId="ADAL" clId="{AEF08943-BB30-45C4-A609-0964953B4663}" dt="2022-11-28T03:59:26.566" v="943" actId="478"/>
        <pc:sldMkLst>
          <pc:docMk/>
          <pc:sldMk cId="1689248831" sldId="2144327895"/>
        </pc:sldMkLst>
        <pc:spChg chg="mod">
          <ac:chgData name="Vasudevan, Shriram Kris" userId="b4e9dae7-b0c7-4386-ae37-b8230b030c19" providerId="ADAL" clId="{AEF08943-BB30-45C4-A609-0964953B4663}" dt="2022-11-28T03:59:19.610" v="941" actId="20577"/>
          <ac:spMkLst>
            <pc:docMk/>
            <pc:sldMk cId="1689248831" sldId="2144327895"/>
            <ac:spMk id="3" creationId="{44132BFC-354E-4B40-AB44-BF95511B9DED}"/>
          </ac:spMkLst>
        </pc:spChg>
        <pc:spChg chg="del">
          <ac:chgData name="Vasudevan, Shriram Kris" userId="b4e9dae7-b0c7-4386-ae37-b8230b030c19" providerId="ADAL" clId="{AEF08943-BB30-45C4-A609-0964953B4663}" dt="2022-11-28T03:59:23.878" v="942" actId="478"/>
          <ac:spMkLst>
            <pc:docMk/>
            <pc:sldMk cId="1689248831" sldId="2144327895"/>
            <ac:spMk id="4" creationId="{0874FE44-05A2-4A7D-A358-A9D9CAFD7DCB}"/>
          </ac:spMkLst>
        </pc:spChg>
        <pc:spChg chg="add del mod">
          <ac:chgData name="Vasudevan, Shriram Kris" userId="b4e9dae7-b0c7-4386-ae37-b8230b030c19" providerId="ADAL" clId="{AEF08943-BB30-45C4-A609-0964953B4663}" dt="2022-11-28T03:59:26.566" v="943" actId="478"/>
          <ac:spMkLst>
            <pc:docMk/>
            <pc:sldMk cId="1689248831" sldId="2144327895"/>
            <ac:spMk id="5" creationId="{A19B25C4-BD3C-4AAE-8C41-73105BC6951E}"/>
          </ac:spMkLst>
        </pc:spChg>
      </pc:sldChg>
      <pc:sldChg chg="addSp delSp modSp new del">
        <pc:chgData name="Vasudevan, Shriram Kris" userId="b4e9dae7-b0c7-4386-ae37-b8230b030c19" providerId="ADAL" clId="{AEF08943-BB30-45C4-A609-0964953B4663}" dt="2022-11-28T13:29:36.624" v="961" actId="47"/>
        <pc:sldMkLst>
          <pc:docMk/>
          <pc:sldMk cId="4245490432" sldId="2144327896"/>
        </pc:sldMkLst>
        <pc:spChg chg="add del mod">
          <ac:chgData name="Vasudevan, Shriram Kris" userId="b4e9dae7-b0c7-4386-ae37-b8230b030c19" providerId="ADAL" clId="{AEF08943-BB30-45C4-A609-0964953B4663}" dt="2022-11-28T13:29:28.168" v="958"/>
          <ac:spMkLst>
            <pc:docMk/>
            <pc:sldMk cId="4245490432" sldId="2144327896"/>
            <ac:spMk id="3" creationId="{E68EC592-FE5D-4AC9-A744-180CE7B03C4D}"/>
          </ac:spMkLst>
        </pc:spChg>
        <pc:spChg chg="add del mod">
          <ac:chgData name="Vasudevan, Shriram Kris" userId="b4e9dae7-b0c7-4386-ae37-b8230b030c19" providerId="ADAL" clId="{AEF08943-BB30-45C4-A609-0964953B4663}" dt="2022-11-28T13:29:33.605" v="960"/>
          <ac:spMkLst>
            <pc:docMk/>
            <pc:sldMk cId="4245490432" sldId="2144327896"/>
            <ac:spMk id="4" creationId="{FC3B69E9-1A5E-4AF8-8772-FF2D470307FC}"/>
          </ac:spMkLst>
        </pc:spChg>
      </pc:sldChg>
      <pc:sldChg chg="add">
        <pc:chgData name="Vasudevan, Shriram Kris" userId="b4e9dae7-b0c7-4386-ae37-b8230b030c19" providerId="ADAL" clId="{AEF08943-BB30-45C4-A609-0964953B4663}" dt="2022-11-28T13:30:04.607" v="962"/>
        <pc:sldMkLst>
          <pc:docMk/>
          <pc:sldMk cId="3688733807" sldId="2147308099"/>
        </pc:sldMkLst>
      </pc:sldChg>
      <pc:sldChg chg="add">
        <pc:chgData name="Vasudevan, Shriram Kris" userId="b4e9dae7-b0c7-4386-ae37-b8230b030c19" providerId="ADAL" clId="{AEF08943-BB30-45C4-A609-0964953B4663}" dt="2022-11-28T13:30:04.607" v="962"/>
        <pc:sldMkLst>
          <pc:docMk/>
          <pc:sldMk cId="815687966" sldId="2147310011"/>
        </pc:sldMkLst>
      </pc:sldChg>
      <pc:sldChg chg="add">
        <pc:chgData name="Vasudevan, Shriram Kris" userId="b4e9dae7-b0c7-4386-ae37-b8230b030c19" providerId="ADAL" clId="{AEF08943-BB30-45C4-A609-0964953B4663}" dt="2022-11-28T13:30:04.607" v="962"/>
        <pc:sldMkLst>
          <pc:docMk/>
          <pc:sldMk cId="3868584023" sldId="2147310012"/>
        </pc:sldMkLst>
      </pc:sldChg>
      <pc:sldChg chg="modSp add">
        <pc:chgData name="Vasudevan, Shriram Kris" userId="b4e9dae7-b0c7-4386-ae37-b8230b030c19" providerId="ADAL" clId="{AEF08943-BB30-45C4-A609-0964953B4663}" dt="2022-11-28T13:30:04.607" v="962"/>
        <pc:sldMkLst>
          <pc:docMk/>
          <pc:sldMk cId="559045939" sldId="2147310014"/>
        </pc:sldMkLst>
        <pc:spChg chg="mod">
          <ac:chgData name="Vasudevan, Shriram Kris" userId="b4e9dae7-b0c7-4386-ae37-b8230b030c19" providerId="ADAL" clId="{AEF08943-BB30-45C4-A609-0964953B4663}" dt="2022-11-28T13:30:04.607" v="962"/>
          <ac:spMkLst>
            <pc:docMk/>
            <pc:sldMk cId="559045939" sldId="2147310014"/>
            <ac:spMk id="4" creationId="{F4B773A8-EDFB-414B-AB61-FB0B2976F8A9}"/>
          </ac:spMkLst>
        </pc:spChg>
      </pc:sldChg>
      <pc:sldChg chg="add">
        <pc:chgData name="Vasudevan, Shriram Kris" userId="b4e9dae7-b0c7-4386-ae37-b8230b030c19" providerId="ADAL" clId="{AEF08943-BB30-45C4-A609-0964953B4663}" dt="2022-11-28T13:30:04.607" v="962"/>
        <pc:sldMkLst>
          <pc:docMk/>
          <pc:sldMk cId="788507994" sldId="2147310016"/>
        </pc:sldMkLst>
      </pc:sldChg>
      <pc:sldChg chg="add">
        <pc:chgData name="Vasudevan, Shriram Kris" userId="b4e9dae7-b0c7-4386-ae37-b8230b030c19" providerId="ADAL" clId="{AEF08943-BB30-45C4-A609-0964953B4663}" dt="2022-11-28T13:30:04.607" v="962"/>
        <pc:sldMkLst>
          <pc:docMk/>
          <pc:sldMk cId="3839148396" sldId="2147310017"/>
        </pc:sldMkLst>
      </pc:sldChg>
      <pc:sldChg chg="add">
        <pc:chgData name="Vasudevan, Shriram Kris" userId="b4e9dae7-b0c7-4386-ae37-b8230b030c19" providerId="ADAL" clId="{AEF08943-BB30-45C4-A609-0964953B4663}" dt="2022-11-28T13:30:04.607" v="962"/>
        <pc:sldMkLst>
          <pc:docMk/>
          <pc:sldMk cId="2397867157" sldId="2147310018"/>
        </pc:sldMkLst>
      </pc:sldChg>
      <pc:sldChg chg="modSp add">
        <pc:chgData name="Vasudevan, Shriram Kris" userId="b4e9dae7-b0c7-4386-ae37-b8230b030c19" providerId="ADAL" clId="{AEF08943-BB30-45C4-A609-0964953B4663}" dt="2022-11-28T13:30:04.607" v="962"/>
        <pc:sldMkLst>
          <pc:docMk/>
          <pc:sldMk cId="772164013" sldId="2147310019"/>
        </pc:sldMkLst>
        <pc:spChg chg="mod">
          <ac:chgData name="Vasudevan, Shriram Kris" userId="b4e9dae7-b0c7-4386-ae37-b8230b030c19" providerId="ADAL" clId="{AEF08943-BB30-45C4-A609-0964953B4663}" dt="2022-11-28T13:30:04.607" v="962"/>
          <ac:spMkLst>
            <pc:docMk/>
            <pc:sldMk cId="772164013" sldId="2147310019"/>
            <ac:spMk id="4" creationId="{F4B773A8-EDFB-414B-AB61-FB0B2976F8A9}"/>
          </ac:spMkLst>
        </pc:spChg>
      </pc:sldChg>
      <pc:sldChg chg="modSp add">
        <pc:chgData name="Vasudevan, Shriram Kris" userId="b4e9dae7-b0c7-4386-ae37-b8230b030c19" providerId="ADAL" clId="{AEF08943-BB30-45C4-A609-0964953B4663}" dt="2022-11-28T13:30:04.607" v="962"/>
        <pc:sldMkLst>
          <pc:docMk/>
          <pc:sldMk cId="858420624" sldId="2147310020"/>
        </pc:sldMkLst>
        <pc:spChg chg="mod">
          <ac:chgData name="Vasudevan, Shriram Kris" userId="b4e9dae7-b0c7-4386-ae37-b8230b030c19" providerId="ADAL" clId="{AEF08943-BB30-45C4-A609-0964953B4663}" dt="2022-11-28T13:30:04.607" v="962"/>
          <ac:spMkLst>
            <pc:docMk/>
            <pc:sldMk cId="858420624" sldId="2147310020"/>
            <ac:spMk id="4" creationId="{F4B773A8-EDFB-414B-AB61-FB0B2976F8A9}"/>
          </ac:spMkLst>
        </pc:spChg>
      </pc:sldChg>
      <pc:sldChg chg="modSp add">
        <pc:chgData name="Vasudevan, Shriram Kris" userId="b4e9dae7-b0c7-4386-ae37-b8230b030c19" providerId="ADAL" clId="{AEF08943-BB30-45C4-A609-0964953B4663}" dt="2022-11-28T13:30:04.607" v="962"/>
        <pc:sldMkLst>
          <pc:docMk/>
          <pc:sldMk cId="180468419" sldId="2147310022"/>
        </pc:sldMkLst>
        <pc:spChg chg="mod">
          <ac:chgData name="Vasudevan, Shriram Kris" userId="b4e9dae7-b0c7-4386-ae37-b8230b030c19" providerId="ADAL" clId="{AEF08943-BB30-45C4-A609-0964953B4663}" dt="2022-11-28T13:30:04.607" v="962"/>
          <ac:spMkLst>
            <pc:docMk/>
            <pc:sldMk cId="180468419" sldId="2147310022"/>
            <ac:spMk id="4" creationId="{F4B773A8-EDFB-414B-AB61-FB0B2976F8A9}"/>
          </ac:spMkLst>
        </pc:spChg>
      </pc:sldChg>
      <pc:sldChg chg="modSp add mod">
        <pc:chgData name="Vasudevan, Shriram Kris" userId="b4e9dae7-b0c7-4386-ae37-b8230b030c19" providerId="ADAL" clId="{AEF08943-BB30-45C4-A609-0964953B4663}" dt="2022-11-28T13:30:04.724" v="963" actId="27636"/>
        <pc:sldMkLst>
          <pc:docMk/>
          <pc:sldMk cId="4287398597" sldId="2147310023"/>
        </pc:sldMkLst>
        <pc:spChg chg="mod">
          <ac:chgData name="Vasudevan, Shriram Kris" userId="b4e9dae7-b0c7-4386-ae37-b8230b030c19" providerId="ADAL" clId="{AEF08943-BB30-45C4-A609-0964953B4663}" dt="2022-11-28T13:30:04.724" v="963" actId="27636"/>
          <ac:spMkLst>
            <pc:docMk/>
            <pc:sldMk cId="4287398597" sldId="2147310023"/>
            <ac:spMk id="4" creationId="{8D4EE9F4-1A0B-437E-A9FD-7EF9806AF744}"/>
          </ac:spMkLst>
        </pc:spChg>
      </pc:sldChg>
      <pc:sldChg chg="add">
        <pc:chgData name="Vasudevan, Shriram Kris" userId="b4e9dae7-b0c7-4386-ae37-b8230b030c19" providerId="ADAL" clId="{AEF08943-BB30-45C4-A609-0964953B4663}" dt="2022-11-28T13:30:04.607" v="962"/>
        <pc:sldMkLst>
          <pc:docMk/>
          <pc:sldMk cId="2543369062" sldId="2147310024"/>
        </pc:sldMkLst>
      </pc:sldChg>
      <pc:sldMasterChg chg="delSldLayout">
        <pc:chgData name="Vasudevan, Shriram Kris" userId="b4e9dae7-b0c7-4386-ae37-b8230b030c19" providerId="ADAL" clId="{AEF08943-BB30-45C4-A609-0964953B4663}" dt="2022-11-14T05:53:11.178" v="121" actId="47"/>
        <pc:sldMasterMkLst>
          <pc:docMk/>
          <pc:sldMasterMk cId="0" sldId="2147483648"/>
        </pc:sldMasterMkLst>
        <pc:sldLayoutChg chg="del">
          <pc:chgData name="Vasudevan, Shriram Kris" userId="b4e9dae7-b0c7-4386-ae37-b8230b030c19" providerId="ADAL" clId="{AEF08943-BB30-45C4-A609-0964953B4663}" dt="2022-11-14T05:53:11.178" v="121" actId="47"/>
          <pc:sldLayoutMkLst>
            <pc:docMk/>
            <pc:sldMasterMk cId="0" sldId="2147483648"/>
            <pc:sldLayoutMk cId="1050648910" sldId="2147483785"/>
          </pc:sldLayoutMkLst>
        </pc:sldLayoutChg>
      </pc:sldMasterChg>
    </pc:docChg>
  </pc:docChgLst>
  <pc:docChgLst>
    <pc:chgData name="Krishnappa, Rakshith" userId="ee1287f9-4856-448b-93da-d8faa1ff8762" providerId="ADAL" clId="{992DBBF8-65DC-450A-9C68-8A2E5E65B29D}"/>
    <pc:docChg chg="custSel addSld delSld modSld delSection modSection">
      <pc:chgData name="Krishnappa, Rakshith" userId="ee1287f9-4856-448b-93da-d8faa1ff8762" providerId="ADAL" clId="{992DBBF8-65DC-450A-9C68-8A2E5E65B29D}" dt="2022-05-14T02:39:40.836" v="392" actId="20577"/>
      <pc:docMkLst>
        <pc:docMk/>
      </pc:docMkLst>
      <pc:sldChg chg="modSp add del mod">
        <pc:chgData name="Krishnappa, Rakshith" userId="ee1287f9-4856-448b-93da-d8faa1ff8762" providerId="ADAL" clId="{992DBBF8-65DC-450A-9C68-8A2E5E65B29D}" dt="2022-05-14T02:33:42.862" v="113" actId="20577"/>
        <pc:sldMkLst>
          <pc:docMk/>
          <pc:sldMk cId="2086400740" sldId="256"/>
        </pc:sldMkLst>
        <pc:spChg chg="mod">
          <ac:chgData name="Krishnappa, Rakshith" userId="ee1287f9-4856-448b-93da-d8faa1ff8762" providerId="ADAL" clId="{992DBBF8-65DC-450A-9C68-8A2E5E65B29D}" dt="2022-05-14T02:32:43.889" v="13" actId="20577"/>
          <ac:spMkLst>
            <pc:docMk/>
            <pc:sldMk cId="2086400740" sldId="256"/>
            <ac:spMk id="4" creationId="{C5139A39-08BC-4F2F-94A3-F43AAEEFAEB4}"/>
          </ac:spMkLst>
        </pc:spChg>
        <pc:spChg chg="mod">
          <ac:chgData name="Krishnappa, Rakshith" userId="ee1287f9-4856-448b-93da-d8faa1ff8762" providerId="ADAL" clId="{992DBBF8-65DC-450A-9C68-8A2E5E65B29D}" dt="2022-05-14T02:32:55.063" v="35" actId="20577"/>
          <ac:spMkLst>
            <pc:docMk/>
            <pc:sldMk cId="2086400740" sldId="256"/>
            <ac:spMk id="5" creationId="{679F4BE2-8E4A-4003-B816-9E34781F7E88}"/>
          </ac:spMkLst>
        </pc:spChg>
        <pc:spChg chg="mod">
          <ac:chgData name="Krishnappa, Rakshith" userId="ee1287f9-4856-448b-93da-d8faa1ff8762" providerId="ADAL" clId="{992DBBF8-65DC-450A-9C68-8A2E5E65B29D}" dt="2022-05-14T02:33:42.862" v="113" actId="20577"/>
          <ac:spMkLst>
            <pc:docMk/>
            <pc:sldMk cId="2086400740" sldId="256"/>
            <ac:spMk id="9" creationId="{ABEAF9F9-E88D-44A4-A1B6-BAA2E532B65E}"/>
          </ac:spMkLst>
        </pc:spChg>
      </pc:sldChg>
      <pc:sldChg chg="del">
        <pc:chgData name="Krishnappa, Rakshith" userId="ee1287f9-4856-448b-93da-d8faa1ff8762" providerId="ADAL" clId="{992DBBF8-65DC-450A-9C68-8A2E5E65B29D}" dt="2022-05-14T02:07:57.482" v="1" actId="47"/>
        <pc:sldMkLst>
          <pc:docMk/>
          <pc:sldMk cId="4224440439" sldId="291"/>
        </pc:sldMkLst>
      </pc:sldChg>
      <pc:sldChg chg="del">
        <pc:chgData name="Krishnappa, Rakshith" userId="ee1287f9-4856-448b-93da-d8faa1ff8762" providerId="ADAL" clId="{992DBBF8-65DC-450A-9C68-8A2E5E65B29D}" dt="2022-05-14T02:08:38.467" v="6" actId="47"/>
        <pc:sldMkLst>
          <pc:docMk/>
          <pc:sldMk cId="326920052" sldId="292"/>
        </pc:sldMkLst>
      </pc:sldChg>
      <pc:sldChg chg="modSp add del mod">
        <pc:chgData name="Krishnappa, Rakshith" userId="ee1287f9-4856-448b-93da-d8faa1ff8762" providerId="ADAL" clId="{992DBBF8-65DC-450A-9C68-8A2E5E65B29D}" dt="2022-05-14T02:39:40.836" v="392" actId="20577"/>
        <pc:sldMkLst>
          <pc:docMk/>
          <pc:sldMk cId="2876491332" sldId="330"/>
        </pc:sldMkLst>
        <pc:spChg chg="mod">
          <ac:chgData name="Krishnappa, Rakshith" userId="ee1287f9-4856-448b-93da-d8faa1ff8762" providerId="ADAL" clId="{992DBBF8-65DC-450A-9C68-8A2E5E65B29D}" dt="2022-05-14T02:39:40.836" v="392" actId="20577"/>
          <ac:spMkLst>
            <pc:docMk/>
            <pc:sldMk cId="2876491332" sldId="330"/>
            <ac:spMk id="6" creationId="{C1F2B7AE-D7E6-4FB1-9D00-76CAC4F86577}"/>
          </ac:spMkLst>
        </pc:spChg>
      </pc:sldChg>
      <pc:sldChg chg="del">
        <pc:chgData name="Krishnappa, Rakshith" userId="ee1287f9-4856-448b-93da-d8faa1ff8762" providerId="ADAL" clId="{992DBBF8-65DC-450A-9C68-8A2E5E65B29D}" dt="2022-05-14T02:08:28.110" v="3" actId="47"/>
        <pc:sldMkLst>
          <pc:docMk/>
          <pc:sldMk cId="384627112" sldId="331"/>
        </pc:sldMkLst>
      </pc:sldChg>
      <pc:sldChg chg="del">
        <pc:chgData name="Krishnappa, Rakshith" userId="ee1287f9-4856-448b-93da-d8faa1ff8762" providerId="ADAL" clId="{992DBBF8-65DC-450A-9C68-8A2E5E65B29D}" dt="2022-05-14T02:08:29.130" v="4" actId="47"/>
        <pc:sldMkLst>
          <pc:docMk/>
          <pc:sldMk cId="166721932" sldId="332"/>
        </pc:sldMkLst>
      </pc:sldChg>
      <pc:sldChg chg="del">
        <pc:chgData name="Krishnappa, Rakshith" userId="ee1287f9-4856-448b-93da-d8faa1ff8762" providerId="ADAL" clId="{992DBBF8-65DC-450A-9C68-8A2E5E65B29D}" dt="2022-05-14T02:08:30.477" v="5" actId="47"/>
        <pc:sldMkLst>
          <pc:docMk/>
          <pc:sldMk cId="171879254" sldId="358"/>
        </pc:sldMkLst>
      </pc:sldChg>
      <pc:sldChg chg="del">
        <pc:chgData name="Krishnappa, Rakshith" userId="ee1287f9-4856-448b-93da-d8faa1ff8762" providerId="ADAL" clId="{992DBBF8-65DC-450A-9C68-8A2E5E65B29D}" dt="2022-05-14T02:08:38.467" v="6" actId="47"/>
        <pc:sldMkLst>
          <pc:docMk/>
          <pc:sldMk cId="3620519802" sldId="365"/>
        </pc:sldMkLst>
      </pc:sldChg>
      <pc:sldChg chg="del">
        <pc:chgData name="Krishnappa, Rakshith" userId="ee1287f9-4856-448b-93da-d8faa1ff8762" providerId="ADAL" clId="{992DBBF8-65DC-450A-9C68-8A2E5E65B29D}" dt="2022-05-14T02:08:38.467" v="6" actId="47"/>
        <pc:sldMkLst>
          <pc:docMk/>
          <pc:sldMk cId="2792155234" sldId="2144327844"/>
        </pc:sldMkLst>
      </pc:sldChg>
      <pc:sldChg chg="del">
        <pc:chgData name="Krishnappa, Rakshith" userId="ee1287f9-4856-448b-93da-d8faa1ff8762" providerId="ADAL" clId="{992DBBF8-65DC-450A-9C68-8A2E5E65B29D}" dt="2022-05-14T02:08:38.467" v="6" actId="47"/>
        <pc:sldMkLst>
          <pc:docMk/>
          <pc:sldMk cId="516156617" sldId="2144327846"/>
        </pc:sldMkLst>
      </pc:sldChg>
      <pc:sldChg chg="del">
        <pc:chgData name="Krishnappa, Rakshith" userId="ee1287f9-4856-448b-93da-d8faa1ff8762" providerId="ADAL" clId="{992DBBF8-65DC-450A-9C68-8A2E5E65B29D}" dt="2022-05-14T02:08:38.467" v="6" actId="47"/>
        <pc:sldMkLst>
          <pc:docMk/>
          <pc:sldMk cId="4265050755" sldId="2144327847"/>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5/5/2023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14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219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bg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dirty="0"/>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2"/>
                </a:solidFill>
              </a:rPr>
              <a:t>DPC++ Essentials</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8">
            <a:extLst>
              <a:ext uri="{96DAC541-7B7A-43D3-8B79-37D633B846F1}">
                <asvg:svgBlip xmlns="" xmlns:asvg="http://schemas.microsoft.com/office/drawing/2016/SVG/main" r:embed="rId2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hyperlink" Target="https://drive.google.com/file/d/1Wpf-Z4UGESbq8A76cCZ8RY2ZxzhSWSvB/view?usp=sharin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suryapratapsinghsuryavanshi/Regional_Language_Translation_OneAPI"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319413-5CA4-6ABE-20AD-A7AE02B8965A}"/>
              </a:ext>
            </a:extLst>
          </p:cNvPr>
          <p:cNvPicPr>
            <a:picLocks noChangeAspect="1"/>
          </p:cNvPicPr>
          <p:nvPr/>
        </p:nvPicPr>
        <p:blipFill>
          <a:blip r:embed="rId3"/>
          <a:stretch>
            <a:fillRect/>
          </a:stretch>
        </p:blipFill>
        <p:spPr>
          <a:xfrm>
            <a:off x="6462849" y="3783139"/>
            <a:ext cx="5288525" cy="2802918"/>
          </a:xfrm>
          <a:prstGeom prst="rect">
            <a:avLst/>
          </a:prstGeom>
          <a:noFill/>
        </p:spPr>
      </p:pic>
      <p:sp>
        <p:nvSpPr>
          <p:cNvPr id="5" name="Text Placeholder 8">
            <a:extLst>
              <a:ext uri="{FF2B5EF4-FFF2-40B4-BE49-F238E27FC236}">
                <a16:creationId xmlns:a16="http://schemas.microsoft.com/office/drawing/2014/main" id="{66965DC7-8C27-465C-B6A9-ED8DBCA7FB34}"/>
              </a:ext>
            </a:extLst>
          </p:cNvPr>
          <p:cNvSpPr txBox="1">
            <a:spLocks/>
          </p:cNvSpPr>
          <p:nvPr/>
        </p:nvSpPr>
        <p:spPr>
          <a:xfrm>
            <a:off x="6641810" y="271943"/>
            <a:ext cx="5288525" cy="45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18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2800" dirty="0">
                <a:solidFill>
                  <a:schemeClr val="bg2"/>
                </a:solidFill>
                <a:latin typeface="Intel Clear Light" panose="020B0404020203020204" pitchFamily="34" charset="0"/>
              </a:rPr>
              <a:t>Theme: Healthcare for underserved communities</a:t>
            </a:r>
          </a:p>
          <a:p>
            <a:pPr hangingPunct="1"/>
            <a:r>
              <a:rPr lang="en-US" sz="2800" dirty="0">
                <a:solidFill>
                  <a:schemeClr val="bg2"/>
                </a:solidFill>
                <a:latin typeface="Intel Clear Light" panose="020B0404020203020204" pitchFamily="34" charset="0"/>
              </a:rPr>
              <a:t>Team Name: </a:t>
            </a:r>
            <a:r>
              <a:rPr lang="en-US" sz="2800" dirty="0" smtClean="0">
                <a:solidFill>
                  <a:schemeClr val="bg2"/>
                </a:solidFill>
                <a:latin typeface="Intel Clear Light" panose="020B0404020203020204" pitchFamily="34" charset="0"/>
              </a:rPr>
              <a:t>Dark-Knight</a:t>
            </a:r>
            <a:endParaRPr lang="en-US" sz="2800" dirty="0">
              <a:solidFill>
                <a:schemeClr val="bg2"/>
              </a:solidFill>
              <a:latin typeface="Intel Clear Light" panose="020B0404020203020204" pitchFamily="34" charset="0"/>
            </a:endParaRPr>
          </a:p>
          <a:p>
            <a:pPr hangingPunct="1"/>
            <a:r>
              <a:rPr lang="en-US" sz="2800" dirty="0">
                <a:solidFill>
                  <a:schemeClr val="bg2"/>
                </a:solidFill>
                <a:latin typeface="Intel Clear Light" panose="020B0404020203020204" pitchFamily="34" charset="0"/>
              </a:rPr>
              <a:t>Team Members</a:t>
            </a:r>
            <a:r>
              <a:rPr lang="en-US" sz="2800" dirty="0" smtClean="0">
                <a:solidFill>
                  <a:schemeClr val="bg2"/>
                </a:solidFill>
                <a:latin typeface="Intel Clear Light" panose="020B0404020203020204" pitchFamily="34" charset="0"/>
              </a:rPr>
              <a:t>: Suryapratap Singh Suryavanshi</a:t>
            </a:r>
            <a:endParaRPr lang="en-US" sz="2800" dirty="0">
              <a:solidFill>
                <a:schemeClr val="bg2"/>
              </a:solidFill>
              <a:latin typeface="Intel Clear Light" panose="020B0404020203020204" pitchFamily="34" charset="0"/>
            </a:endParaRPr>
          </a:p>
        </p:txBody>
      </p:sp>
    </p:spTree>
    <p:extLst>
      <p:ext uri="{BB962C8B-B14F-4D97-AF65-F5344CB8AC3E}">
        <p14:creationId xmlns:p14="http://schemas.microsoft.com/office/powerpoint/2010/main" val="8120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966F00-9831-4C5D-BD75-6E3747083595}"/>
              </a:ext>
            </a:extLst>
          </p:cNvPr>
          <p:cNvSpPr>
            <a:spLocks noGrp="1"/>
          </p:cNvSpPr>
          <p:nvPr>
            <p:ph type="title"/>
          </p:nvPr>
        </p:nvSpPr>
        <p:spPr>
          <a:xfrm>
            <a:off x="609599" y="334079"/>
            <a:ext cx="10972801" cy="1091827"/>
          </a:xfrm>
        </p:spPr>
        <p:txBody>
          <a:bodyPr>
            <a:normAutofit/>
          </a:bodyPr>
          <a:lstStyle/>
          <a:p>
            <a:r>
              <a:rPr lang="en-US" sz="6900" dirty="0" smtClean="0"/>
              <a:t>Problem Statement</a:t>
            </a:r>
            <a:endParaRPr lang="en-US" sz="6900" dirty="0"/>
          </a:p>
        </p:txBody>
      </p:sp>
      <p:sp>
        <p:nvSpPr>
          <p:cNvPr id="2" name="TextBox 1"/>
          <p:cNvSpPr txBox="1"/>
          <p:nvPr/>
        </p:nvSpPr>
        <p:spPr>
          <a:xfrm>
            <a:off x="838200" y="1425906"/>
            <a:ext cx="10744200" cy="1846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just" defTabSz="2438338">
              <a:lnSpc>
                <a:spcPct val="100000"/>
              </a:lnSpc>
              <a:spcBef>
                <a:spcPts val="0"/>
              </a:spcBef>
            </a:pPr>
            <a:r>
              <a:rPr lang="en-US" dirty="0">
                <a:solidFill>
                  <a:schemeClr val="tx2"/>
                </a:solidFill>
              </a:rPr>
              <a:t>The problem is healthcare community has multiple regional language barriers in India. I'm a person who pursued my half education in Hindi so I know how it feels when I talk or any other person who is not aware of multiple languages feels that, so it is my motivation to create an application where multiple regional languages and some national languages support translation.</a:t>
            </a:r>
            <a:endParaRPr kumimoji="0" lang="en-US" b="0" i="0" u="none" strike="noStrike" cap="none" spc="0" normalizeH="0" baseline="0" dirty="0" smtClean="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4906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smtClean="0"/>
              <a:t>Tech </a:t>
            </a:r>
            <a:r>
              <a:rPr lang="en-US" sz="4800" dirty="0" smtClean="0"/>
              <a:t>Architecture</a:t>
            </a:r>
            <a:endParaRPr lang="en-US" sz="4800" dirty="0"/>
          </a:p>
        </p:txBody>
      </p:sp>
      <p:sp>
        <p:nvSpPr>
          <p:cNvPr id="3" name="TextBox 2"/>
          <p:cNvSpPr txBox="1"/>
          <p:nvPr/>
        </p:nvSpPr>
        <p:spPr>
          <a:xfrm>
            <a:off x="765175" y="977900"/>
            <a:ext cx="10972801"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just" defTabSz="2438338">
              <a:lnSpc>
                <a:spcPct val="100000"/>
              </a:lnSpc>
              <a:spcBef>
                <a:spcPts val="0"/>
              </a:spcBef>
            </a:pPr>
            <a:r>
              <a:rPr lang="en-US" dirty="0">
                <a:solidFill>
                  <a:schemeClr val="tx2"/>
                </a:solidFill>
              </a:rPr>
              <a:t>We </a:t>
            </a:r>
            <a:r>
              <a:rPr lang="en-US" dirty="0" err="1">
                <a:solidFill>
                  <a:schemeClr val="tx2"/>
                </a:solidFill>
              </a:rPr>
              <a:t>builded</a:t>
            </a:r>
            <a:r>
              <a:rPr lang="en-US" dirty="0">
                <a:solidFill>
                  <a:schemeClr val="tx2"/>
                </a:solidFill>
              </a:rPr>
              <a:t> an application that is able to cross-platform and support heterogeneity of technology so the </a:t>
            </a:r>
            <a:r>
              <a:rPr lang="en-US" dirty="0" err="1">
                <a:solidFill>
                  <a:schemeClr val="tx2"/>
                </a:solidFill>
              </a:rPr>
              <a:t>oneAPI</a:t>
            </a:r>
            <a:r>
              <a:rPr lang="en-US" dirty="0">
                <a:solidFill>
                  <a:schemeClr val="tx2"/>
                </a:solidFill>
              </a:rPr>
              <a:t> plays a key role in this project. The tech architecture is based on the </a:t>
            </a:r>
            <a:r>
              <a:rPr lang="en-US" u="sng" dirty="0">
                <a:solidFill>
                  <a:schemeClr val="tx2"/>
                </a:solidFill>
              </a:rPr>
              <a:t>NLP</a:t>
            </a:r>
            <a:r>
              <a:rPr lang="en-US" dirty="0">
                <a:solidFill>
                  <a:schemeClr val="tx2"/>
                </a:solidFill>
              </a:rPr>
              <a:t>, </a:t>
            </a:r>
            <a:r>
              <a:rPr lang="en-US" u="sng" dirty="0">
                <a:solidFill>
                  <a:schemeClr val="tx2"/>
                </a:solidFill>
              </a:rPr>
              <a:t>NNL</a:t>
            </a:r>
            <a:r>
              <a:rPr lang="en-US" dirty="0">
                <a:solidFill>
                  <a:schemeClr val="tx2"/>
                </a:solidFill>
              </a:rPr>
              <a:t>, </a:t>
            </a:r>
            <a:r>
              <a:rPr lang="en-US" u="sng" dirty="0" err="1">
                <a:solidFill>
                  <a:schemeClr val="tx2"/>
                </a:solidFill>
              </a:rPr>
              <a:t>Scikit</a:t>
            </a:r>
            <a:r>
              <a:rPr lang="en-US" u="sng" dirty="0">
                <a:solidFill>
                  <a:schemeClr val="tx2"/>
                </a:solidFill>
              </a:rPr>
              <a:t>-learn</a:t>
            </a:r>
            <a:r>
              <a:rPr lang="en-US" dirty="0">
                <a:solidFill>
                  <a:schemeClr val="tx2"/>
                </a:solidFill>
              </a:rPr>
              <a:t>, and </a:t>
            </a:r>
            <a:r>
              <a:rPr lang="en-US" u="sng" dirty="0">
                <a:solidFill>
                  <a:schemeClr val="tx2"/>
                </a:solidFill>
              </a:rPr>
              <a:t>DPC++ Library </a:t>
            </a:r>
            <a:r>
              <a:rPr lang="en-US" dirty="0">
                <a:solidFill>
                  <a:schemeClr val="tx2"/>
                </a:solidFill>
              </a:rPr>
              <a:t>for respectively </a:t>
            </a:r>
            <a:r>
              <a:rPr lang="en-US" u="sng" dirty="0">
                <a:solidFill>
                  <a:schemeClr val="tx2"/>
                </a:solidFill>
              </a:rPr>
              <a:t>Natural Language Processing</a:t>
            </a:r>
            <a:r>
              <a:rPr lang="en-US" dirty="0">
                <a:solidFill>
                  <a:schemeClr val="tx2"/>
                </a:solidFill>
              </a:rPr>
              <a:t>, </a:t>
            </a:r>
            <a:r>
              <a:rPr lang="en-US" u="sng" dirty="0">
                <a:solidFill>
                  <a:schemeClr val="tx2"/>
                </a:solidFill>
              </a:rPr>
              <a:t>Deep Learning</a:t>
            </a:r>
            <a:r>
              <a:rPr lang="en-US" dirty="0">
                <a:solidFill>
                  <a:schemeClr val="tx2"/>
                </a:solidFill>
              </a:rPr>
              <a:t>,  Machin Learning, and visual representation of the objects in language. In simple representation, we will develop an application with the help of </a:t>
            </a:r>
            <a:r>
              <a:rPr lang="en-US" u="sng" dirty="0">
                <a:solidFill>
                  <a:schemeClr val="tx2"/>
                </a:solidFill>
              </a:rPr>
              <a:t>NLP</a:t>
            </a:r>
            <a:r>
              <a:rPr lang="en-US" dirty="0">
                <a:solidFill>
                  <a:schemeClr val="tx2"/>
                </a:solidFill>
              </a:rPr>
              <a:t> and </a:t>
            </a:r>
            <a:r>
              <a:rPr lang="en-US" u="sng" dirty="0">
                <a:solidFill>
                  <a:schemeClr val="tx2"/>
                </a:solidFill>
              </a:rPr>
              <a:t>Neural Network Library, Deep Learning Library</a:t>
            </a:r>
            <a:r>
              <a:rPr lang="en-US" dirty="0">
                <a:solidFill>
                  <a:schemeClr val="tx2"/>
                </a:solidFill>
              </a:rPr>
              <a:t> to make translation and </a:t>
            </a:r>
            <a:r>
              <a:rPr lang="en-US" u="sng" dirty="0" err="1">
                <a:solidFill>
                  <a:schemeClr val="tx2"/>
                </a:solidFill>
              </a:rPr>
              <a:t>Scikit</a:t>
            </a:r>
            <a:r>
              <a:rPr lang="en-US" u="sng" dirty="0">
                <a:solidFill>
                  <a:schemeClr val="tx2"/>
                </a:solidFill>
              </a:rPr>
              <a:t>-learn</a:t>
            </a:r>
            <a:r>
              <a:rPr lang="en-US" dirty="0">
                <a:solidFill>
                  <a:schemeClr val="tx2"/>
                </a:solidFill>
              </a:rPr>
              <a:t> to train machines about some regional languages by regional langue data available openly and use the </a:t>
            </a:r>
            <a:r>
              <a:rPr lang="en-US" u="sng" dirty="0">
                <a:solidFill>
                  <a:schemeClr val="tx2"/>
                </a:solidFill>
              </a:rPr>
              <a:t>DPC++ library</a:t>
            </a:r>
            <a:r>
              <a:rPr lang="en-US" dirty="0">
                <a:solidFill>
                  <a:schemeClr val="tx2"/>
                </a:solidFill>
              </a:rPr>
              <a:t> to optimize and visual representation of some language objects.</a:t>
            </a:r>
            <a:endParaRPr kumimoji="0" lang="en-US" b="0" i="0" u="none" strike="noStrike" cap="none" spc="0" normalizeH="0" baseline="0" dirty="0" smtClean="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7716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smtClean="0"/>
              <a:t>Demo Video</a:t>
            </a:r>
            <a:endParaRPr lang="en-US" sz="4800" dirty="0"/>
          </a:p>
        </p:txBody>
      </p:sp>
      <p:sp>
        <p:nvSpPr>
          <p:cNvPr id="4" name="TextBox 3"/>
          <p:cNvSpPr txBox="1"/>
          <p:nvPr/>
        </p:nvSpPr>
        <p:spPr>
          <a:xfrm>
            <a:off x="765175" y="977900"/>
            <a:ext cx="1097280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dirty="0" smtClean="0">
                <a:solidFill>
                  <a:schemeClr val="tx2"/>
                </a:solidFill>
              </a:rPr>
              <a:t>Video Link</a:t>
            </a:r>
            <a:r>
              <a:rPr lang="en-US" dirty="0">
                <a:solidFill>
                  <a:schemeClr val="tx2"/>
                </a:solidFill>
              </a:rPr>
              <a:t>: </a:t>
            </a:r>
            <a:r>
              <a:rPr lang="en-US" dirty="0">
                <a:solidFill>
                  <a:schemeClr val="tx2"/>
                </a:solidFill>
                <a:hlinkClick r:id="rId4"/>
              </a:rPr>
              <a:t>https://drive.google.com/file/d/1Wpf-Z4UGESbq8A76cCZ8RY2ZxzhSWSvB/view?usp=sharing</a:t>
            </a:r>
            <a:endParaRPr lang="en-US" dirty="0" smtClean="0">
              <a:solidFill>
                <a:schemeClr val="tx2"/>
              </a:solidFill>
            </a:endParaRPr>
          </a:p>
        </p:txBody>
      </p:sp>
      <p:pic>
        <p:nvPicPr>
          <p:cNvPr id="3" name="Regional Language Translation - Jupyter Notebook - Google Chrome 2023-05-05 14-42-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7312" y="1880632"/>
            <a:ext cx="7248525" cy="3919677"/>
          </a:xfrm>
          <a:prstGeom prst="rect">
            <a:avLst/>
          </a:prstGeom>
        </p:spPr>
      </p:pic>
    </p:spTree>
    <p:extLst>
      <p:ext uri="{BB962C8B-B14F-4D97-AF65-F5344CB8AC3E}">
        <p14:creationId xmlns:p14="http://schemas.microsoft.com/office/powerpoint/2010/main" val="172622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smtClean="0"/>
              <a:t>GitHub Link</a:t>
            </a:r>
            <a:endParaRPr lang="en-US" sz="4800" dirty="0"/>
          </a:p>
        </p:txBody>
      </p:sp>
      <p:sp>
        <p:nvSpPr>
          <p:cNvPr id="4" name="TextBox 3"/>
          <p:cNvSpPr txBox="1"/>
          <p:nvPr/>
        </p:nvSpPr>
        <p:spPr>
          <a:xfrm>
            <a:off x="765175" y="977900"/>
            <a:ext cx="1097280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dirty="0" smtClean="0">
                <a:solidFill>
                  <a:schemeClr val="tx2"/>
                </a:solidFill>
              </a:rPr>
              <a:t>GitHub Link</a:t>
            </a:r>
            <a:r>
              <a:rPr lang="en-US" dirty="0">
                <a:solidFill>
                  <a:schemeClr val="tx2"/>
                </a:solidFill>
              </a:rPr>
              <a:t>: </a:t>
            </a:r>
            <a:endParaRPr lang="en-US" dirty="0" smtClean="0">
              <a:solidFill>
                <a:schemeClr val="tx2"/>
              </a:solidFill>
            </a:endParaRPr>
          </a:p>
          <a:p>
            <a:pPr defTabSz="2438338">
              <a:lnSpc>
                <a:spcPct val="100000"/>
              </a:lnSpc>
              <a:spcBef>
                <a:spcPts val="0"/>
              </a:spcBef>
            </a:pPr>
            <a:endParaRPr lang="en-US" dirty="0">
              <a:solidFill>
                <a:schemeClr val="tx2"/>
              </a:solidFill>
            </a:endParaRPr>
          </a:p>
          <a:p>
            <a:pPr defTabSz="2438338">
              <a:lnSpc>
                <a:spcPct val="100000"/>
              </a:lnSpc>
              <a:spcBef>
                <a:spcPts val="0"/>
              </a:spcBef>
            </a:pPr>
            <a:r>
              <a:rPr lang="en-US" dirty="0" smtClean="0">
                <a:solidFill>
                  <a:schemeClr val="tx2"/>
                </a:solidFill>
                <a:hlinkClick r:id="rId2"/>
              </a:rPr>
              <a:t>https</a:t>
            </a:r>
            <a:r>
              <a:rPr lang="en-US" dirty="0">
                <a:solidFill>
                  <a:schemeClr val="tx2"/>
                </a:solidFill>
                <a:hlinkClick r:id="rId2"/>
              </a:rPr>
              <a:t>://github.com/suryapratapsinghsuryavanshi/Regional_Language_Translation_OneAPI</a:t>
            </a:r>
            <a:endParaRPr lang="en-US" dirty="0" smtClean="0">
              <a:solidFill>
                <a:schemeClr val="tx2"/>
              </a:solidFill>
            </a:endParaRPr>
          </a:p>
        </p:txBody>
      </p:sp>
    </p:spTree>
    <p:extLst>
      <p:ext uri="{BB962C8B-B14F-4D97-AF65-F5344CB8AC3E}">
        <p14:creationId xmlns:p14="http://schemas.microsoft.com/office/powerpoint/2010/main" val="38069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smtClean="0"/>
              <a:t>Results </a:t>
            </a:r>
            <a:r>
              <a:rPr lang="en-US" sz="4800" dirty="0"/>
              <a:t>Summary</a:t>
            </a:r>
          </a:p>
        </p:txBody>
      </p:sp>
      <p:sp>
        <p:nvSpPr>
          <p:cNvPr id="3" name="TextBox 2"/>
          <p:cNvSpPr txBox="1"/>
          <p:nvPr/>
        </p:nvSpPr>
        <p:spPr>
          <a:xfrm>
            <a:off x="765175" y="977900"/>
            <a:ext cx="10972801"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just" defTabSz="2438338">
              <a:lnSpc>
                <a:spcPct val="100000"/>
              </a:lnSpc>
              <a:spcBef>
                <a:spcPts val="0"/>
              </a:spcBef>
            </a:pPr>
            <a:r>
              <a:rPr lang="en-US" dirty="0">
                <a:solidFill>
                  <a:schemeClr val="tx2"/>
                </a:solidFill>
              </a:rPr>
              <a:t>A regional language translator using Natural Language Processing (NLP) involves building a system that can automatically translate text or speech from one regional language to another</a:t>
            </a:r>
            <a:r>
              <a:rPr lang="en-US" dirty="0" smtClean="0">
                <a:solidFill>
                  <a:schemeClr val="tx2"/>
                </a:solidFill>
              </a:rPr>
              <a:t>.</a:t>
            </a:r>
          </a:p>
          <a:p>
            <a:pPr algn="just" defTabSz="2438338">
              <a:lnSpc>
                <a:spcPct val="100000"/>
              </a:lnSpc>
              <a:spcBef>
                <a:spcPts val="0"/>
              </a:spcBef>
            </a:pPr>
            <a:endParaRPr lang="en-US" dirty="0" smtClean="0">
              <a:solidFill>
                <a:schemeClr val="tx2"/>
              </a:solidFill>
            </a:endParaRPr>
          </a:p>
          <a:p>
            <a:pPr algn="just" defTabSz="2438338">
              <a:lnSpc>
                <a:spcPct val="100000"/>
              </a:lnSpc>
              <a:spcBef>
                <a:spcPts val="0"/>
              </a:spcBef>
            </a:pPr>
            <a:r>
              <a:rPr lang="en-US" dirty="0" smtClean="0">
                <a:solidFill>
                  <a:schemeClr val="tx2"/>
                </a:solidFill>
              </a:rPr>
              <a:t>The </a:t>
            </a:r>
            <a:r>
              <a:rPr lang="en-US" dirty="0">
                <a:solidFill>
                  <a:schemeClr val="tx2"/>
                </a:solidFill>
              </a:rPr>
              <a:t>project typically involves collecting and preprocessing training data, which consists of parallel texts in both the source and target languages. The training data is then used to train a machine learning model that can learn to map input text in the source language to output text in the target language</a:t>
            </a:r>
            <a:r>
              <a:rPr lang="en-US" dirty="0" smtClean="0">
                <a:solidFill>
                  <a:schemeClr val="tx2"/>
                </a:solidFill>
              </a:rPr>
              <a:t>.</a:t>
            </a:r>
          </a:p>
          <a:p>
            <a:pPr algn="just" defTabSz="2438338">
              <a:lnSpc>
                <a:spcPct val="100000"/>
              </a:lnSpc>
              <a:spcBef>
                <a:spcPts val="0"/>
              </a:spcBef>
            </a:pPr>
            <a:endParaRPr lang="en-US" dirty="0" smtClean="0">
              <a:solidFill>
                <a:schemeClr val="tx2"/>
              </a:solidFill>
            </a:endParaRPr>
          </a:p>
          <a:p>
            <a:pPr algn="just" defTabSz="2438338">
              <a:lnSpc>
                <a:spcPct val="100000"/>
              </a:lnSpc>
              <a:spcBef>
                <a:spcPts val="0"/>
              </a:spcBef>
            </a:pPr>
            <a:r>
              <a:rPr lang="en-US" dirty="0" smtClean="0">
                <a:solidFill>
                  <a:schemeClr val="tx2"/>
                </a:solidFill>
              </a:rPr>
              <a:t>Overall</a:t>
            </a:r>
            <a:r>
              <a:rPr lang="en-US" dirty="0">
                <a:solidFill>
                  <a:schemeClr val="tx2"/>
                </a:solidFill>
              </a:rPr>
              <a:t>, building a regional language translator with NLP can help to bridge the communication gap between different linguistic communities and enable greater access to information and services</a:t>
            </a:r>
            <a:r>
              <a:rPr lang="en-US" dirty="0" smtClean="0">
                <a:solidFill>
                  <a:schemeClr val="tx2"/>
                </a:solidFill>
              </a:rPr>
              <a:t>.</a:t>
            </a:r>
          </a:p>
          <a:p>
            <a:pPr algn="just" defTabSz="2438338">
              <a:lnSpc>
                <a:spcPct val="100000"/>
              </a:lnSpc>
              <a:spcBef>
                <a:spcPts val="0"/>
              </a:spcBef>
            </a:pPr>
            <a:endParaRPr lang="en-US" dirty="0">
              <a:solidFill>
                <a:schemeClr val="tx2"/>
              </a:solidFill>
            </a:endParaRPr>
          </a:p>
          <a:p>
            <a:pPr algn="just" defTabSz="2438338">
              <a:lnSpc>
                <a:spcPct val="100000"/>
              </a:lnSpc>
              <a:spcBef>
                <a:spcPts val="0"/>
              </a:spcBef>
            </a:pPr>
            <a:r>
              <a:rPr lang="en-US" dirty="0" smtClean="0">
                <a:solidFill>
                  <a:schemeClr val="tx2"/>
                </a:solidFill>
              </a:rPr>
              <a:t>Result Data: In output.xlsx file.</a:t>
            </a:r>
            <a:endParaRPr lang="en-US" dirty="0" smtClean="0">
              <a:solidFill>
                <a:schemeClr val="tx2"/>
              </a:solidFill>
            </a:endParaRPr>
          </a:p>
        </p:txBody>
      </p:sp>
    </p:spTree>
    <p:extLst>
      <p:ext uri="{BB962C8B-B14F-4D97-AF65-F5344CB8AC3E}">
        <p14:creationId xmlns:p14="http://schemas.microsoft.com/office/powerpoint/2010/main" val="119127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86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49381EF7ED814697C92BCFEAA35F07" ma:contentTypeVersion="12" ma:contentTypeDescription="Create a new document." ma:contentTypeScope="" ma:versionID="7f6908479696606fd65977b8483fd885">
  <xsd:schema xmlns:xsd="http://www.w3.org/2001/XMLSchema" xmlns:xs="http://www.w3.org/2001/XMLSchema" xmlns:p="http://schemas.microsoft.com/office/2006/metadata/properties" xmlns:ns2="8dea9555-952f-4fac-bd73-fe2c71265448" xmlns:ns3="16dba942-3054-4780-b322-0c3c90aecc0e" targetNamespace="http://schemas.microsoft.com/office/2006/metadata/properties" ma:root="true" ma:fieldsID="cf1a123f252a7295269f51d52bd0a257" ns2:_="" ns3:_="">
    <xsd:import namespace="8dea9555-952f-4fac-bd73-fe2c71265448"/>
    <xsd:import namespace="16dba942-3054-4780-b322-0c3c90aecc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ea9555-952f-4fac-bd73-fe2c712654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a942-3054-4780-b322-0c3c90aecc0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2.xml><?xml version="1.0" encoding="utf-8"?>
<ds:datastoreItem xmlns:ds="http://schemas.openxmlformats.org/officeDocument/2006/customXml" ds:itemID="{E0C4082D-26E3-47F1-9430-31E4120AB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ea9555-952f-4fac-bd73-fe2c71265448"/>
    <ds:schemaRef ds:uri="16dba942-3054-4780-b322-0c3c90aecc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4B8A99-8161-4D52-8DFD-478F5C1B317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4250</TotalTime>
  <Words>342</Words>
  <Application>Microsoft Office PowerPoint</Application>
  <PresentationFormat>Widescreen</PresentationFormat>
  <Paragraphs>21</Paragraphs>
  <Slides>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Helvetica</vt:lpstr>
      <vt:lpstr>Helvetica Neue</vt:lpstr>
      <vt:lpstr>Helvetica Neue Medium</vt:lpstr>
      <vt:lpstr>Intel Clear</vt:lpstr>
      <vt:lpstr>Intel Clear Light</vt:lpstr>
      <vt:lpstr>Wingdings</vt:lpstr>
      <vt:lpstr>21_BasicWhite</vt:lpstr>
      <vt:lpstr>PowerPoint Presentation</vt:lpstr>
      <vt:lpstr>Problem Statement</vt:lpstr>
      <vt:lpstr>Tech Architecture</vt:lpstr>
      <vt:lpstr>Demo Video</vt:lpstr>
      <vt:lpstr>GitHub Link</vt:lpstr>
      <vt:lpstr>Results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Suryapratap Singh Suryavanshi</cp:lastModifiedBy>
  <cp:revision>280</cp:revision>
  <dcterms:modified xsi:type="dcterms:W3CDTF">2023-05-05T09:37:33Z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2020-08-21 21:49:33Z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0x010100FC49381EF7ED814697C92BCFEAA35F07</vt:lpwstr>
  </property>
</Properties>
</file>